
<file path=[Content_Types].xml><?xml version="1.0" encoding="utf-8"?>
<Types xmlns="http://schemas.openxmlformats.org/package/2006/content-types">
  <Default Extension="jfif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7" r:id="rId4"/>
    <p:sldId id="264" r:id="rId5"/>
    <p:sldId id="259" r:id="rId6"/>
    <p:sldId id="258" r:id="rId7"/>
    <p:sldId id="260" r:id="rId8"/>
    <p:sldId id="266" r:id="rId9"/>
    <p:sldId id="265" r:id="rId10"/>
    <p:sldId id="261" r:id="rId11"/>
    <p:sldId id="262" r:id="rId12"/>
    <p:sldId id="263" r:id="rId13"/>
    <p:sldId id="268" r:id="rId14"/>
    <p:sldId id="269" r:id="rId15"/>
    <p:sldId id="272" r:id="rId16"/>
    <p:sldId id="270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8A9F6-7792-49DE-AF8F-3F544746F424}" v="64" dt="2021-08-11T19:01:04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>
        <p:scale>
          <a:sx n="100" d="100"/>
          <a:sy n="100" d="100"/>
        </p:scale>
        <p:origin x="-1662" y="-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th Grace Banaga" userId="ba1f530b0405c928" providerId="LiveId" clId="{20D8A9F6-7792-49DE-AF8F-3F544746F424}"/>
    <pc:docChg chg="undo custSel addSld modSld sldOrd">
      <pc:chgData name="Seth Grace Banaga" userId="ba1f530b0405c928" providerId="LiveId" clId="{20D8A9F6-7792-49DE-AF8F-3F544746F424}" dt="2021-08-11T19:01:10.937" v="703" actId="1076"/>
      <pc:docMkLst>
        <pc:docMk/>
      </pc:docMkLst>
      <pc:sldChg chg="modSp mod">
        <pc:chgData name="Seth Grace Banaga" userId="ba1f530b0405c928" providerId="LiveId" clId="{20D8A9F6-7792-49DE-AF8F-3F544746F424}" dt="2021-08-09T11:29:42.378" v="196" actId="1076"/>
        <pc:sldMkLst>
          <pc:docMk/>
          <pc:sldMk cId="1706540208" sldId="257"/>
        </pc:sldMkLst>
        <pc:spChg chg="mod">
          <ac:chgData name="Seth Grace Banaga" userId="ba1f530b0405c928" providerId="LiveId" clId="{20D8A9F6-7792-49DE-AF8F-3F544746F424}" dt="2021-08-09T11:09:59.769" v="44" actId="1076"/>
          <ac:spMkLst>
            <pc:docMk/>
            <pc:sldMk cId="1706540208" sldId="257"/>
            <ac:spMk id="8" creationId="{8D33FFAA-974A-4394-8368-1354A41824BB}"/>
          </ac:spMkLst>
        </pc:spChg>
        <pc:spChg chg="mod">
          <ac:chgData name="Seth Grace Banaga" userId="ba1f530b0405c928" providerId="LiveId" clId="{20D8A9F6-7792-49DE-AF8F-3F544746F424}" dt="2021-08-09T11:29:42.378" v="196" actId="1076"/>
          <ac:spMkLst>
            <pc:docMk/>
            <pc:sldMk cId="1706540208" sldId="257"/>
            <ac:spMk id="9" creationId="{B4F3B113-6E9A-4028-9C9B-338E54C53B32}"/>
          </ac:spMkLst>
        </pc:spChg>
        <pc:spChg chg="mod">
          <ac:chgData name="Seth Grace Banaga" userId="ba1f530b0405c928" providerId="LiveId" clId="{20D8A9F6-7792-49DE-AF8F-3F544746F424}" dt="2021-08-09T11:09:53.228" v="42" actId="1076"/>
          <ac:spMkLst>
            <pc:docMk/>
            <pc:sldMk cId="1706540208" sldId="257"/>
            <ac:spMk id="10" creationId="{6E582BCD-8193-4009-AB57-EBB37A795E2E}"/>
          </ac:spMkLst>
        </pc:spChg>
        <pc:picChg chg="mod">
          <ac:chgData name="Seth Grace Banaga" userId="ba1f530b0405c928" providerId="LiveId" clId="{20D8A9F6-7792-49DE-AF8F-3F544746F424}" dt="2021-08-09T11:29:40.430" v="195" actId="1076"/>
          <ac:picMkLst>
            <pc:docMk/>
            <pc:sldMk cId="1706540208" sldId="257"/>
            <ac:picMk id="6" creationId="{F7C36BB1-2972-464C-BB19-01AA65363035}"/>
          </ac:picMkLst>
        </pc:picChg>
      </pc:sldChg>
      <pc:sldChg chg="modSp mod">
        <pc:chgData name="Seth Grace Banaga" userId="ba1f530b0405c928" providerId="LiveId" clId="{20D8A9F6-7792-49DE-AF8F-3F544746F424}" dt="2021-08-09T11:18:50.202" v="147" actId="1076"/>
        <pc:sldMkLst>
          <pc:docMk/>
          <pc:sldMk cId="2300611146" sldId="260"/>
        </pc:sldMkLst>
        <pc:spChg chg="mod">
          <ac:chgData name="Seth Grace Banaga" userId="ba1f530b0405c928" providerId="LiveId" clId="{20D8A9F6-7792-49DE-AF8F-3F544746F424}" dt="2021-08-09T11:18:42.438" v="145" actId="1076"/>
          <ac:spMkLst>
            <pc:docMk/>
            <pc:sldMk cId="2300611146" sldId="260"/>
            <ac:spMk id="5" creationId="{3F0B967D-6796-468F-B259-E47F80F846E1}"/>
          </ac:spMkLst>
        </pc:spChg>
        <pc:spChg chg="mod">
          <ac:chgData name="Seth Grace Banaga" userId="ba1f530b0405c928" providerId="LiveId" clId="{20D8A9F6-7792-49DE-AF8F-3F544746F424}" dt="2021-08-09T11:18:44.952" v="146" actId="1076"/>
          <ac:spMkLst>
            <pc:docMk/>
            <pc:sldMk cId="2300611146" sldId="260"/>
            <ac:spMk id="6" creationId="{7D461924-13E5-496F-AEC6-E21B11E408B4}"/>
          </ac:spMkLst>
        </pc:spChg>
        <pc:spChg chg="mod">
          <ac:chgData name="Seth Grace Banaga" userId="ba1f530b0405c928" providerId="LiveId" clId="{20D8A9F6-7792-49DE-AF8F-3F544746F424}" dt="2021-08-09T11:18:50.202" v="147" actId="1076"/>
          <ac:spMkLst>
            <pc:docMk/>
            <pc:sldMk cId="2300611146" sldId="260"/>
            <ac:spMk id="10" creationId="{868AC4E1-8869-4F60-B6EA-2C5F50F5B9A1}"/>
          </ac:spMkLst>
        </pc:spChg>
        <pc:picChg chg="mod">
          <ac:chgData name="Seth Grace Banaga" userId="ba1f530b0405c928" providerId="LiveId" clId="{20D8A9F6-7792-49DE-AF8F-3F544746F424}" dt="2021-08-09T11:18:39.582" v="144" actId="1076"/>
          <ac:picMkLst>
            <pc:docMk/>
            <pc:sldMk cId="2300611146" sldId="260"/>
            <ac:picMk id="4" creationId="{B5AE4D57-E94D-4D0C-852D-AFB163BF47D5}"/>
          </ac:picMkLst>
        </pc:picChg>
      </pc:sldChg>
      <pc:sldChg chg="addSp delSp modSp new mod">
        <pc:chgData name="Seth Grace Banaga" userId="ba1f530b0405c928" providerId="LiveId" clId="{20D8A9F6-7792-49DE-AF8F-3F544746F424}" dt="2021-07-05T23:28:56.977" v="27" actId="113"/>
        <pc:sldMkLst>
          <pc:docMk/>
          <pc:sldMk cId="2511018216" sldId="263"/>
        </pc:sldMkLst>
        <pc:spChg chg="mod">
          <ac:chgData name="Seth Grace Banaga" userId="ba1f530b0405c928" providerId="LiveId" clId="{20D8A9F6-7792-49DE-AF8F-3F544746F424}" dt="2021-07-05T23:28:56.977" v="27" actId="113"/>
          <ac:spMkLst>
            <pc:docMk/>
            <pc:sldMk cId="2511018216" sldId="263"/>
            <ac:spMk id="2" creationId="{9C943393-6662-432B-B928-FA2DBACAD83C}"/>
          </ac:spMkLst>
        </pc:spChg>
        <pc:spChg chg="del mod">
          <ac:chgData name="Seth Grace Banaga" userId="ba1f530b0405c928" providerId="LiveId" clId="{20D8A9F6-7792-49DE-AF8F-3F544746F424}" dt="2021-07-05T23:28:22.409" v="2" actId="22"/>
          <ac:spMkLst>
            <pc:docMk/>
            <pc:sldMk cId="2511018216" sldId="263"/>
            <ac:spMk id="3" creationId="{E2F6268A-0541-47A6-A0F1-A1A8C7C65FDA}"/>
          </ac:spMkLst>
        </pc:spChg>
        <pc:picChg chg="add mod ord">
          <ac:chgData name="Seth Grace Banaga" userId="ba1f530b0405c928" providerId="LiveId" clId="{20D8A9F6-7792-49DE-AF8F-3F544746F424}" dt="2021-07-05T23:28:35.101" v="7" actId="1076"/>
          <ac:picMkLst>
            <pc:docMk/>
            <pc:sldMk cId="2511018216" sldId="263"/>
            <ac:picMk id="5" creationId="{C7233948-CA44-468B-9DFC-D29A61E7BD19}"/>
          </ac:picMkLst>
        </pc:picChg>
      </pc:sldChg>
      <pc:sldChg chg="addSp delSp modSp new mod ord">
        <pc:chgData name="Seth Grace Banaga" userId="ba1f530b0405c928" providerId="LiveId" clId="{20D8A9F6-7792-49DE-AF8F-3F544746F424}" dt="2021-08-09T11:26:53.502" v="162"/>
        <pc:sldMkLst>
          <pc:docMk/>
          <pc:sldMk cId="2240435920" sldId="264"/>
        </pc:sldMkLst>
        <pc:spChg chg="del">
          <ac:chgData name="Seth Grace Banaga" userId="ba1f530b0405c928" providerId="LiveId" clId="{20D8A9F6-7792-49DE-AF8F-3F544746F424}" dt="2021-08-09T11:07:43.618" v="29" actId="478"/>
          <ac:spMkLst>
            <pc:docMk/>
            <pc:sldMk cId="2240435920" sldId="264"/>
            <ac:spMk id="2" creationId="{CAFB06DC-9C97-44D6-9165-70D0741AD5CE}"/>
          </ac:spMkLst>
        </pc:spChg>
        <pc:spChg chg="del">
          <ac:chgData name="Seth Grace Banaga" userId="ba1f530b0405c928" providerId="LiveId" clId="{20D8A9F6-7792-49DE-AF8F-3F544746F424}" dt="2021-08-09T11:07:46.590" v="30" actId="478"/>
          <ac:spMkLst>
            <pc:docMk/>
            <pc:sldMk cId="2240435920" sldId="264"/>
            <ac:spMk id="3" creationId="{857AA2A1-1601-4E7A-A650-E35481D7CF03}"/>
          </ac:spMkLst>
        </pc:spChg>
        <pc:spChg chg="add mod">
          <ac:chgData name="Seth Grace Banaga" userId="ba1f530b0405c928" providerId="LiveId" clId="{20D8A9F6-7792-49DE-AF8F-3F544746F424}" dt="2021-08-09T11:15:29.072" v="101" actId="14100"/>
          <ac:spMkLst>
            <pc:docMk/>
            <pc:sldMk cId="2240435920" sldId="264"/>
            <ac:spMk id="6" creationId="{0170D7C4-24E3-44C4-93E5-8E521E0892C4}"/>
          </ac:spMkLst>
        </pc:spChg>
        <pc:spChg chg="add mod">
          <ac:chgData name="Seth Grace Banaga" userId="ba1f530b0405c928" providerId="LiveId" clId="{20D8A9F6-7792-49DE-AF8F-3F544746F424}" dt="2021-08-09T11:15:24.196" v="99" actId="14100"/>
          <ac:spMkLst>
            <pc:docMk/>
            <pc:sldMk cId="2240435920" sldId="264"/>
            <ac:spMk id="7" creationId="{D2517F23-3FE1-4565-8E6C-C3C4C4856A46}"/>
          </ac:spMkLst>
        </pc:spChg>
        <pc:spChg chg="add mod">
          <ac:chgData name="Seth Grace Banaga" userId="ba1f530b0405c928" providerId="LiveId" clId="{20D8A9F6-7792-49DE-AF8F-3F544746F424}" dt="2021-08-09T11:15:26.857" v="100" actId="14100"/>
          <ac:spMkLst>
            <pc:docMk/>
            <pc:sldMk cId="2240435920" sldId="264"/>
            <ac:spMk id="8" creationId="{25880879-CAB4-4287-A7C6-2E578F3EB145}"/>
          </ac:spMkLst>
        </pc:spChg>
        <pc:spChg chg="add mod">
          <ac:chgData name="Seth Grace Banaga" userId="ba1f530b0405c928" providerId="LiveId" clId="{20D8A9F6-7792-49DE-AF8F-3F544746F424}" dt="2021-08-09T11:12:45.809" v="75" actId="1076"/>
          <ac:spMkLst>
            <pc:docMk/>
            <pc:sldMk cId="2240435920" sldId="264"/>
            <ac:spMk id="9" creationId="{8C613801-6BA5-43F3-ADC1-B1C90AA3CD2D}"/>
          </ac:spMkLst>
        </pc:spChg>
        <pc:spChg chg="add mod">
          <ac:chgData name="Seth Grace Banaga" userId="ba1f530b0405c928" providerId="LiveId" clId="{20D8A9F6-7792-49DE-AF8F-3F544746F424}" dt="2021-08-09T11:15:17.782" v="98" actId="1076"/>
          <ac:spMkLst>
            <pc:docMk/>
            <pc:sldMk cId="2240435920" sldId="264"/>
            <ac:spMk id="10" creationId="{21C8A686-39EA-4726-A873-E2D82E7962EE}"/>
          </ac:spMkLst>
        </pc:spChg>
        <pc:spChg chg="add mod">
          <ac:chgData name="Seth Grace Banaga" userId="ba1f530b0405c928" providerId="LiveId" clId="{20D8A9F6-7792-49DE-AF8F-3F544746F424}" dt="2021-08-09T11:14:18.393" v="87" actId="1076"/>
          <ac:spMkLst>
            <pc:docMk/>
            <pc:sldMk cId="2240435920" sldId="264"/>
            <ac:spMk id="11" creationId="{1CFC3AE3-15E3-4043-BD5F-6E8D01DEA314}"/>
          </ac:spMkLst>
        </pc:spChg>
        <pc:spChg chg="add mod">
          <ac:chgData name="Seth Grace Banaga" userId="ba1f530b0405c928" providerId="LiveId" clId="{20D8A9F6-7792-49DE-AF8F-3F544746F424}" dt="2021-08-09T11:15:42.329" v="103" actId="1076"/>
          <ac:spMkLst>
            <pc:docMk/>
            <pc:sldMk cId="2240435920" sldId="264"/>
            <ac:spMk id="12" creationId="{F958420F-277B-47B6-A44E-BCAB0C36B033}"/>
          </ac:spMkLst>
        </pc:spChg>
        <pc:spChg chg="add mod">
          <ac:chgData name="Seth Grace Banaga" userId="ba1f530b0405c928" providerId="LiveId" clId="{20D8A9F6-7792-49DE-AF8F-3F544746F424}" dt="2021-08-09T11:15:49.295" v="105" actId="1076"/>
          <ac:spMkLst>
            <pc:docMk/>
            <pc:sldMk cId="2240435920" sldId="264"/>
            <ac:spMk id="13" creationId="{076458C1-66B7-497F-94F2-021292A02929}"/>
          </ac:spMkLst>
        </pc:spChg>
        <pc:spChg chg="add mod">
          <ac:chgData name="Seth Grace Banaga" userId="ba1f530b0405c928" providerId="LiveId" clId="{20D8A9F6-7792-49DE-AF8F-3F544746F424}" dt="2021-08-09T11:15:53.180" v="107" actId="1076"/>
          <ac:spMkLst>
            <pc:docMk/>
            <pc:sldMk cId="2240435920" sldId="264"/>
            <ac:spMk id="14" creationId="{F5D8A203-F617-4FE3-AD54-16DF6A5031F0}"/>
          </ac:spMkLst>
        </pc:spChg>
        <pc:picChg chg="add mod">
          <ac:chgData name="Seth Grace Banaga" userId="ba1f530b0405c928" providerId="LiveId" clId="{20D8A9F6-7792-49DE-AF8F-3F544746F424}" dt="2021-08-09T11:14:41.778" v="94" actId="1076"/>
          <ac:picMkLst>
            <pc:docMk/>
            <pc:sldMk cId="2240435920" sldId="264"/>
            <ac:picMk id="5" creationId="{1FA867B9-1F14-4E2A-837F-397D3DF4979B}"/>
          </ac:picMkLst>
        </pc:picChg>
      </pc:sldChg>
      <pc:sldChg chg="addSp delSp modSp new mod">
        <pc:chgData name="Seth Grace Banaga" userId="ba1f530b0405c928" providerId="LiveId" clId="{20D8A9F6-7792-49DE-AF8F-3F544746F424}" dt="2021-08-09T11:18:21.692" v="139" actId="1076"/>
        <pc:sldMkLst>
          <pc:docMk/>
          <pc:sldMk cId="2576602321" sldId="265"/>
        </pc:sldMkLst>
        <pc:spChg chg="del">
          <ac:chgData name="Seth Grace Banaga" userId="ba1f530b0405c928" providerId="LiveId" clId="{20D8A9F6-7792-49DE-AF8F-3F544746F424}" dt="2021-08-09T11:09:14.066" v="37" actId="478"/>
          <ac:spMkLst>
            <pc:docMk/>
            <pc:sldMk cId="2576602321" sldId="265"/>
            <ac:spMk id="2" creationId="{B47B73F5-9613-4245-AABC-8DAFD278782F}"/>
          </ac:spMkLst>
        </pc:spChg>
        <pc:spChg chg="del">
          <ac:chgData name="Seth Grace Banaga" userId="ba1f530b0405c928" providerId="LiveId" clId="{20D8A9F6-7792-49DE-AF8F-3F544746F424}" dt="2021-08-09T11:09:11.998" v="36" actId="478"/>
          <ac:spMkLst>
            <pc:docMk/>
            <pc:sldMk cId="2576602321" sldId="265"/>
            <ac:spMk id="3" creationId="{F389FF00-D934-449B-9CE0-D8E86192D5AC}"/>
          </ac:spMkLst>
        </pc:spChg>
        <pc:spChg chg="add mod">
          <ac:chgData name="Seth Grace Banaga" userId="ba1f530b0405c928" providerId="LiveId" clId="{20D8A9F6-7792-49DE-AF8F-3F544746F424}" dt="2021-08-09T11:16:35.487" v="114" actId="1076"/>
          <ac:spMkLst>
            <pc:docMk/>
            <pc:sldMk cId="2576602321" sldId="265"/>
            <ac:spMk id="6" creationId="{568F7721-8E91-4EB9-82D8-AD4EE4E94C32}"/>
          </ac:spMkLst>
        </pc:spChg>
        <pc:spChg chg="add mod">
          <ac:chgData name="Seth Grace Banaga" userId="ba1f530b0405c928" providerId="LiveId" clId="{20D8A9F6-7792-49DE-AF8F-3F544746F424}" dt="2021-08-09T11:16:40.211" v="116" actId="1076"/>
          <ac:spMkLst>
            <pc:docMk/>
            <pc:sldMk cId="2576602321" sldId="265"/>
            <ac:spMk id="7" creationId="{132A9540-F09E-477B-843F-BDEF65A9516C}"/>
          </ac:spMkLst>
        </pc:spChg>
        <pc:spChg chg="add mod">
          <ac:chgData name="Seth Grace Banaga" userId="ba1f530b0405c928" providerId="LiveId" clId="{20D8A9F6-7792-49DE-AF8F-3F544746F424}" dt="2021-08-09T11:16:44.541" v="118" actId="1076"/>
          <ac:spMkLst>
            <pc:docMk/>
            <pc:sldMk cId="2576602321" sldId="265"/>
            <ac:spMk id="8" creationId="{503749DF-388A-44A3-84C5-C840F5D3DE03}"/>
          </ac:spMkLst>
        </pc:spChg>
        <pc:spChg chg="add mod">
          <ac:chgData name="Seth Grace Banaga" userId="ba1f530b0405c928" providerId="LiveId" clId="{20D8A9F6-7792-49DE-AF8F-3F544746F424}" dt="2021-08-09T11:17:15.659" v="124" actId="1076"/>
          <ac:spMkLst>
            <pc:docMk/>
            <pc:sldMk cId="2576602321" sldId="265"/>
            <ac:spMk id="9" creationId="{7A1CDDFE-70CF-490A-9765-B5C70341B7E4}"/>
          </ac:spMkLst>
        </pc:spChg>
        <pc:spChg chg="add mod">
          <ac:chgData name="Seth Grace Banaga" userId="ba1f530b0405c928" providerId="LiveId" clId="{20D8A9F6-7792-49DE-AF8F-3F544746F424}" dt="2021-08-09T11:17:37.392" v="128" actId="14100"/>
          <ac:spMkLst>
            <pc:docMk/>
            <pc:sldMk cId="2576602321" sldId="265"/>
            <ac:spMk id="10" creationId="{9A9E7272-5502-421F-AC6C-A6667FD24D6C}"/>
          </ac:spMkLst>
        </pc:spChg>
        <pc:spChg chg="add mod">
          <ac:chgData name="Seth Grace Banaga" userId="ba1f530b0405c928" providerId="LiveId" clId="{20D8A9F6-7792-49DE-AF8F-3F544746F424}" dt="2021-08-09T11:17:49.450" v="130" actId="1076"/>
          <ac:spMkLst>
            <pc:docMk/>
            <pc:sldMk cId="2576602321" sldId="265"/>
            <ac:spMk id="11" creationId="{D9CC25C3-AD91-46A5-8FD7-B4E4B89A9587}"/>
          </ac:spMkLst>
        </pc:spChg>
        <pc:spChg chg="add mod">
          <ac:chgData name="Seth Grace Banaga" userId="ba1f530b0405c928" providerId="LiveId" clId="{20D8A9F6-7792-49DE-AF8F-3F544746F424}" dt="2021-08-09T11:18:09.772" v="135" actId="1076"/>
          <ac:spMkLst>
            <pc:docMk/>
            <pc:sldMk cId="2576602321" sldId="265"/>
            <ac:spMk id="12" creationId="{3421A5F7-26E6-41D2-B654-D3EE0606B931}"/>
          </ac:spMkLst>
        </pc:spChg>
        <pc:spChg chg="add mod">
          <ac:chgData name="Seth Grace Banaga" userId="ba1f530b0405c928" providerId="LiveId" clId="{20D8A9F6-7792-49DE-AF8F-3F544746F424}" dt="2021-08-09T11:18:17.572" v="137" actId="1076"/>
          <ac:spMkLst>
            <pc:docMk/>
            <pc:sldMk cId="2576602321" sldId="265"/>
            <ac:spMk id="13" creationId="{EEB29D34-EA01-4E37-A1A5-56E27369C056}"/>
          </ac:spMkLst>
        </pc:spChg>
        <pc:spChg chg="add mod">
          <ac:chgData name="Seth Grace Banaga" userId="ba1f530b0405c928" providerId="LiveId" clId="{20D8A9F6-7792-49DE-AF8F-3F544746F424}" dt="2021-08-09T11:18:21.692" v="139" actId="1076"/>
          <ac:spMkLst>
            <pc:docMk/>
            <pc:sldMk cId="2576602321" sldId="265"/>
            <ac:spMk id="14" creationId="{65315974-913A-414F-AD45-0A921D6CB6E6}"/>
          </ac:spMkLst>
        </pc:spChg>
        <pc:picChg chg="add mod">
          <ac:chgData name="Seth Grace Banaga" userId="ba1f530b0405c928" providerId="LiveId" clId="{20D8A9F6-7792-49DE-AF8F-3F544746F424}" dt="2021-08-09T11:09:15.126" v="40" actId="962"/>
          <ac:picMkLst>
            <pc:docMk/>
            <pc:sldMk cId="2576602321" sldId="265"/>
            <ac:picMk id="5" creationId="{057281A3-33C5-44F6-90A8-B9565A2B050D}"/>
          </ac:picMkLst>
        </pc:picChg>
      </pc:sldChg>
      <pc:sldChg chg="addSp delSp modSp new mod ord">
        <pc:chgData name="Seth Grace Banaga" userId="ba1f530b0405c928" providerId="LiveId" clId="{20D8A9F6-7792-49DE-AF8F-3F544746F424}" dt="2021-08-09T11:30:32.919" v="206" actId="1076"/>
        <pc:sldMkLst>
          <pc:docMk/>
          <pc:sldMk cId="2314953378" sldId="266"/>
        </pc:sldMkLst>
        <pc:spChg chg="del">
          <ac:chgData name="Seth Grace Banaga" userId="ba1f530b0405c928" providerId="LiveId" clId="{20D8A9F6-7792-49DE-AF8F-3F544746F424}" dt="2021-08-09T11:23:06.969" v="150" actId="478"/>
          <ac:spMkLst>
            <pc:docMk/>
            <pc:sldMk cId="2314953378" sldId="266"/>
            <ac:spMk id="2" creationId="{6091E331-136C-4BC5-AF96-CFC3D9ECC621}"/>
          </ac:spMkLst>
        </pc:spChg>
        <pc:spChg chg="del">
          <ac:chgData name="Seth Grace Banaga" userId="ba1f530b0405c928" providerId="LiveId" clId="{20D8A9F6-7792-49DE-AF8F-3F544746F424}" dt="2021-08-09T11:23:04.469" v="149" actId="478"/>
          <ac:spMkLst>
            <pc:docMk/>
            <pc:sldMk cId="2314953378" sldId="266"/>
            <ac:spMk id="3" creationId="{802D4A3B-6000-4C46-8356-3AFE05F747A0}"/>
          </ac:spMkLst>
        </pc:spChg>
        <pc:spChg chg="add mod">
          <ac:chgData name="Seth Grace Banaga" userId="ba1f530b0405c928" providerId="LiveId" clId="{20D8A9F6-7792-49DE-AF8F-3F544746F424}" dt="2021-08-09T11:30:20.295" v="203" actId="1076"/>
          <ac:spMkLst>
            <pc:docMk/>
            <pc:sldMk cId="2314953378" sldId="266"/>
            <ac:spMk id="8" creationId="{BAEE2B32-19CF-4458-846F-FFA54C49E97D}"/>
          </ac:spMkLst>
        </pc:spChg>
        <pc:spChg chg="add mod">
          <ac:chgData name="Seth Grace Banaga" userId="ba1f530b0405c928" providerId="LiveId" clId="{20D8A9F6-7792-49DE-AF8F-3F544746F424}" dt="2021-08-09T11:30:25.498" v="204"/>
          <ac:spMkLst>
            <pc:docMk/>
            <pc:sldMk cId="2314953378" sldId="266"/>
            <ac:spMk id="9" creationId="{562F0437-98A2-4882-9CA1-6A1534F130BE}"/>
          </ac:spMkLst>
        </pc:spChg>
        <pc:spChg chg="add mod">
          <ac:chgData name="Seth Grace Banaga" userId="ba1f530b0405c928" providerId="LiveId" clId="{20D8A9F6-7792-49DE-AF8F-3F544746F424}" dt="2021-08-09T11:30:32.919" v="206" actId="1076"/>
          <ac:spMkLst>
            <pc:docMk/>
            <pc:sldMk cId="2314953378" sldId="266"/>
            <ac:spMk id="10" creationId="{B4C9011C-DCC2-4711-965C-CE336ABA1917}"/>
          </ac:spMkLst>
        </pc:spChg>
        <pc:picChg chg="add del mod">
          <ac:chgData name="Seth Grace Banaga" userId="ba1f530b0405c928" providerId="LiveId" clId="{20D8A9F6-7792-49DE-AF8F-3F544746F424}" dt="2021-08-09T11:23:32.235" v="154" actId="478"/>
          <ac:picMkLst>
            <pc:docMk/>
            <pc:sldMk cId="2314953378" sldId="266"/>
            <ac:picMk id="5" creationId="{748A75D8-F8C5-45DD-82B0-04F88E8450F8}"/>
          </ac:picMkLst>
        </pc:picChg>
        <pc:picChg chg="add mod">
          <ac:chgData name="Seth Grace Banaga" userId="ba1f530b0405c928" providerId="LiveId" clId="{20D8A9F6-7792-49DE-AF8F-3F544746F424}" dt="2021-08-09T11:30:13.912" v="201" actId="1076"/>
          <ac:picMkLst>
            <pc:docMk/>
            <pc:sldMk cId="2314953378" sldId="266"/>
            <ac:picMk id="7" creationId="{5D938DBD-F9D9-48B2-9F48-DAD73F8B2D83}"/>
          </ac:picMkLst>
        </pc:picChg>
      </pc:sldChg>
      <pc:sldChg chg="addSp delSp modSp new mod ord">
        <pc:chgData name="Seth Grace Banaga" userId="ba1f530b0405c928" providerId="LiveId" clId="{20D8A9F6-7792-49DE-AF8F-3F544746F424}" dt="2021-08-09T11:29:47.437" v="198" actId="1076"/>
        <pc:sldMkLst>
          <pc:docMk/>
          <pc:sldMk cId="1470584" sldId="267"/>
        </pc:sldMkLst>
        <pc:spChg chg="del">
          <ac:chgData name="Seth Grace Banaga" userId="ba1f530b0405c928" providerId="LiveId" clId="{20D8A9F6-7792-49DE-AF8F-3F544746F424}" dt="2021-08-09T11:28:21.650" v="165" actId="478"/>
          <ac:spMkLst>
            <pc:docMk/>
            <pc:sldMk cId="1470584" sldId="267"/>
            <ac:spMk id="2" creationId="{D7BF5996-A01E-4DD7-8126-8340E162F7C3}"/>
          </ac:spMkLst>
        </pc:spChg>
        <pc:spChg chg="del">
          <ac:chgData name="Seth Grace Banaga" userId="ba1f530b0405c928" providerId="LiveId" clId="{20D8A9F6-7792-49DE-AF8F-3F544746F424}" dt="2021-08-09T11:28:17.227" v="164" actId="478"/>
          <ac:spMkLst>
            <pc:docMk/>
            <pc:sldMk cId="1470584" sldId="267"/>
            <ac:spMk id="3" creationId="{40D91AB4-4062-4A2D-B8BE-EB08E67C4FB8}"/>
          </ac:spMkLst>
        </pc:spChg>
        <pc:spChg chg="add mod">
          <ac:chgData name="Seth Grace Banaga" userId="ba1f530b0405c928" providerId="LiveId" clId="{20D8A9F6-7792-49DE-AF8F-3F544746F424}" dt="2021-08-09T11:29:19.054" v="187" actId="1076"/>
          <ac:spMkLst>
            <pc:docMk/>
            <pc:sldMk cId="1470584" sldId="267"/>
            <ac:spMk id="8" creationId="{EA80424B-458A-49CE-A336-6BAE7105DE7D}"/>
          </ac:spMkLst>
        </pc:spChg>
        <pc:spChg chg="add del mod">
          <ac:chgData name="Seth Grace Banaga" userId="ba1f530b0405c928" providerId="LiveId" clId="{20D8A9F6-7792-49DE-AF8F-3F544746F424}" dt="2021-08-09T11:29:27.680" v="191"/>
          <ac:spMkLst>
            <pc:docMk/>
            <pc:sldMk cId="1470584" sldId="267"/>
            <ac:spMk id="9" creationId="{6501444C-512A-419A-8F53-5758116F0A22}"/>
          </ac:spMkLst>
        </pc:spChg>
        <pc:spChg chg="add mod">
          <ac:chgData name="Seth Grace Banaga" userId="ba1f530b0405c928" providerId="LiveId" clId="{20D8A9F6-7792-49DE-AF8F-3F544746F424}" dt="2021-08-09T11:29:33.820" v="193" actId="1076"/>
          <ac:spMkLst>
            <pc:docMk/>
            <pc:sldMk cId="1470584" sldId="267"/>
            <ac:spMk id="10" creationId="{4B520205-624F-4698-9D62-80851C94EA9A}"/>
          </ac:spMkLst>
        </pc:spChg>
        <pc:spChg chg="add mod">
          <ac:chgData name="Seth Grace Banaga" userId="ba1f530b0405c928" providerId="LiveId" clId="{20D8A9F6-7792-49DE-AF8F-3F544746F424}" dt="2021-08-09T11:29:47.437" v="198" actId="1076"/>
          <ac:spMkLst>
            <pc:docMk/>
            <pc:sldMk cId="1470584" sldId="267"/>
            <ac:spMk id="11" creationId="{162C29E3-D242-4281-89E4-24819B91092D}"/>
          </ac:spMkLst>
        </pc:spChg>
        <pc:picChg chg="add del mod">
          <ac:chgData name="Seth Grace Banaga" userId="ba1f530b0405c928" providerId="LiveId" clId="{20D8A9F6-7792-49DE-AF8F-3F544746F424}" dt="2021-08-09T11:28:40.918" v="172" actId="22"/>
          <ac:picMkLst>
            <pc:docMk/>
            <pc:sldMk cId="1470584" sldId="267"/>
            <ac:picMk id="5" creationId="{B94B1EB9-BFF9-412F-B65D-F4A99B2A1642}"/>
          </ac:picMkLst>
        </pc:picChg>
        <pc:picChg chg="add mod">
          <ac:chgData name="Seth Grace Banaga" userId="ba1f530b0405c928" providerId="LiveId" clId="{20D8A9F6-7792-49DE-AF8F-3F544746F424}" dt="2021-08-09T11:29:10.860" v="183" actId="1076"/>
          <ac:picMkLst>
            <pc:docMk/>
            <pc:sldMk cId="1470584" sldId="267"/>
            <ac:picMk id="7" creationId="{EDC1C5A6-11DC-4101-97D7-C513C658AE01}"/>
          </ac:picMkLst>
        </pc:picChg>
      </pc:sldChg>
      <pc:sldChg chg="delSp new mod">
        <pc:chgData name="Seth Grace Banaga" userId="ba1f530b0405c928" providerId="LiveId" clId="{20D8A9F6-7792-49DE-AF8F-3F544746F424}" dt="2021-08-09T15:50:57.616" v="209" actId="478"/>
        <pc:sldMkLst>
          <pc:docMk/>
          <pc:sldMk cId="46758586" sldId="268"/>
        </pc:sldMkLst>
        <pc:spChg chg="del">
          <ac:chgData name="Seth Grace Banaga" userId="ba1f530b0405c928" providerId="LiveId" clId="{20D8A9F6-7792-49DE-AF8F-3F544746F424}" dt="2021-08-09T15:50:57.616" v="209" actId="478"/>
          <ac:spMkLst>
            <pc:docMk/>
            <pc:sldMk cId="46758586" sldId="268"/>
            <ac:spMk id="2" creationId="{036D41EB-8C72-45CE-B27B-8268A71843C3}"/>
          </ac:spMkLst>
        </pc:spChg>
        <pc:spChg chg="del">
          <ac:chgData name="Seth Grace Banaga" userId="ba1f530b0405c928" providerId="LiveId" clId="{20D8A9F6-7792-49DE-AF8F-3F544746F424}" dt="2021-08-09T15:50:55.672" v="208" actId="478"/>
          <ac:spMkLst>
            <pc:docMk/>
            <pc:sldMk cId="46758586" sldId="268"/>
            <ac:spMk id="3" creationId="{B89D3F21-81CF-474A-88AA-DD18E0ADC058}"/>
          </ac:spMkLst>
        </pc:spChg>
      </pc:sldChg>
      <pc:sldChg chg="addSp delSp modSp add mod">
        <pc:chgData name="Seth Grace Banaga" userId="ba1f530b0405c928" providerId="LiveId" clId="{20D8A9F6-7792-49DE-AF8F-3F544746F424}" dt="2021-08-10T16:45:49.279" v="347" actId="931"/>
        <pc:sldMkLst>
          <pc:docMk/>
          <pc:sldMk cId="3237974464" sldId="269"/>
        </pc:sldMkLst>
        <pc:picChg chg="add del mod">
          <ac:chgData name="Seth Grace Banaga" userId="ba1f530b0405c928" providerId="LiveId" clId="{20D8A9F6-7792-49DE-AF8F-3F544746F424}" dt="2021-08-10T16:45:49.279" v="347" actId="931"/>
          <ac:picMkLst>
            <pc:docMk/>
            <pc:sldMk cId="3237974464" sldId="269"/>
            <ac:picMk id="5" creationId="{1986B15F-698D-4A19-BC7D-9AA50B7DDDD0}"/>
          </ac:picMkLst>
        </pc:picChg>
      </pc:sldChg>
      <pc:sldChg chg="addSp delSp modSp new mod">
        <pc:chgData name="Seth Grace Banaga" userId="ba1f530b0405c928" providerId="LiveId" clId="{20D8A9F6-7792-49DE-AF8F-3F544746F424}" dt="2021-08-10T12:39:50.875" v="329" actId="1076"/>
        <pc:sldMkLst>
          <pc:docMk/>
          <pc:sldMk cId="4277516259" sldId="270"/>
        </pc:sldMkLst>
        <pc:spChg chg="del">
          <ac:chgData name="Seth Grace Banaga" userId="ba1f530b0405c928" providerId="LiveId" clId="{20D8A9F6-7792-49DE-AF8F-3F544746F424}" dt="2021-08-10T12:29:45.145" v="212" actId="478"/>
          <ac:spMkLst>
            <pc:docMk/>
            <pc:sldMk cId="4277516259" sldId="270"/>
            <ac:spMk id="2" creationId="{142CD18D-93FD-4ECE-A303-0F03C048A39D}"/>
          </ac:spMkLst>
        </pc:spChg>
        <pc:spChg chg="del">
          <ac:chgData name="Seth Grace Banaga" userId="ba1f530b0405c928" providerId="LiveId" clId="{20D8A9F6-7792-49DE-AF8F-3F544746F424}" dt="2021-08-10T12:29:47.223" v="213" actId="478"/>
          <ac:spMkLst>
            <pc:docMk/>
            <pc:sldMk cId="4277516259" sldId="270"/>
            <ac:spMk id="3" creationId="{26F0F4FF-AF14-4D69-832E-285D4C20240C}"/>
          </ac:spMkLst>
        </pc:spChg>
        <pc:graphicFrameChg chg="add mod modGraphic">
          <ac:chgData name="Seth Grace Banaga" userId="ba1f530b0405c928" providerId="LiveId" clId="{20D8A9F6-7792-49DE-AF8F-3F544746F424}" dt="2021-08-10T12:39:50.875" v="329" actId="1076"/>
          <ac:graphicFrameMkLst>
            <pc:docMk/>
            <pc:sldMk cId="4277516259" sldId="270"/>
            <ac:graphicFrameMk id="4" creationId="{DB9F857E-D58A-4B2F-AA0C-6BF2ED9506B5}"/>
          </ac:graphicFrameMkLst>
        </pc:graphicFrameChg>
      </pc:sldChg>
      <pc:sldChg chg="addSp delSp modSp new mod">
        <pc:chgData name="Seth Grace Banaga" userId="ba1f530b0405c928" providerId="LiveId" clId="{20D8A9F6-7792-49DE-AF8F-3F544746F424}" dt="2021-08-10T16:44:28.526" v="340" actId="20577"/>
        <pc:sldMkLst>
          <pc:docMk/>
          <pc:sldMk cId="3800228231" sldId="271"/>
        </pc:sldMkLst>
        <pc:spChg chg="del">
          <ac:chgData name="Seth Grace Banaga" userId="ba1f530b0405c928" providerId="LiveId" clId="{20D8A9F6-7792-49DE-AF8F-3F544746F424}" dt="2021-08-10T15:51:26.433" v="332" actId="478"/>
          <ac:spMkLst>
            <pc:docMk/>
            <pc:sldMk cId="3800228231" sldId="271"/>
            <ac:spMk id="2" creationId="{E7F60C19-E2B6-4D6B-B2ED-8CEA621D2C24}"/>
          </ac:spMkLst>
        </pc:spChg>
        <pc:spChg chg="del">
          <ac:chgData name="Seth Grace Banaga" userId="ba1f530b0405c928" providerId="LiveId" clId="{20D8A9F6-7792-49DE-AF8F-3F544746F424}" dt="2021-08-10T15:51:24.091" v="331" actId="478"/>
          <ac:spMkLst>
            <pc:docMk/>
            <pc:sldMk cId="3800228231" sldId="271"/>
            <ac:spMk id="3" creationId="{57CFB6F6-7AC3-4CB5-8B8C-95C324FC4668}"/>
          </ac:spMkLst>
        </pc:spChg>
        <pc:spChg chg="add mod">
          <ac:chgData name="Seth Grace Banaga" userId="ba1f530b0405c928" providerId="LiveId" clId="{20D8A9F6-7792-49DE-AF8F-3F544746F424}" dt="2021-08-10T16:44:28.526" v="340" actId="20577"/>
          <ac:spMkLst>
            <pc:docMk/>
            <pc:sldMk cId="3800228231" sldId="271"/>
            <ac:spMk id="4" creationId="{1922438A-3C0B-40E8-A584-AACAC4B9B861}"/>
          </ac:spMkLst>
        </pc:spChg>
      </pc:sldChg>
      <pc:sldChg chg="addSp delSp modSp add mod">
        <pc:chgData name="Seth Grace Banaga" userId="ba1f530b0405c928" providerId="LiveId" clId="{20D8A9F6-7792-49DE-AF8F-3F544746F424}" dt="2021-08-10T17:05:20.834" v="528" actId="1076"/>
        <pc:sldMkLst>
          <pc:docMk/>
          <pc:sldMk cId="1940745583" sldId="272"/>
        </pc:sldMkLst>
        <pc:spChg chg="del">
          <ac:chgData name="Seth Grace Banaga" userId="ba1f530b0405c928" providerId="LiveId" clId="{20D8A9F6-7792-49DE-AF8F-3F544746F424}" dt="2021-08-10T16:47:15.407" v="349" actId="478"/>
          <ac:spMkLst>
            <pc:docMk/>
            <pc:sldMk cId="1940745583" sldId="272"/>
            <ac:spMk id="9" creationId="{6F26F88D-6D48-4E37-B5B4-27D71AB70A30}"/>
          </ac:spMkLst>
        </pc:spChg>
        <pc:spChg chg="del">
          <ac:chgData name="Seth Grace Banaga" userId="ba1f530b0405c928" providerId="LiveId" clId="{20D8A9F6-7792-49DE-AF8F-3F544746F424}" dt="2021-08-10T16:47:25.602" v="352" actId="478"/>
          <ac:spMkLst>
            <pc:docMk/>
            <pc:sldMk cId="1940745583" sldId="272"/>
            <ac:spMk id="24" creationId="{46AAE0C9-978E-4C3E-B59A-D7496F35F811}"/>
          </ac:spMkLst>
        </pc:spChg>
        <pc:spChg chg="del">
          <ac:chgData name="Seth Grace Banaga" userId="ba1f530b0405c928" providerId="LiveId" clId="{20D8A9F6-7792-49DE-AF8F-3F544746F424}" dt="2021-08-10T16:47:18.439" v="350" actId="478"/>
          <ac:spMkLst>
            <pc:docMk/>
            <pc:sldMk cId="1940745583" sldId="272"/>
            <ac:spMk id="25" creationId="{57466614-30B8-4946-B171-0877B556AA10}"/>
          </ac:spMkLst>
        </pc:spChg>
        <pc:spChg chg="mod">
          <ac:chgData name="Seth Grace Banaga" userId="ba1f530b0405c928" providerId="LiveId" clId="{20D8A9F6-7792-49DE-AF8F-3F544746F424}" dt="2021-08-10T16:50:53.571" v="410" actId="1076"/>
          <ac:spMkLst>
            <pc:docMk/>
            <pc:sldMk cId="1940745583" sldId="272"/>
            <ac:spMk id="27" creationId="{525E0BA6-BD5D-4BF4-855D-29654684D096}"/>
          </ac:spMkLst>
        </pc:spChg>
        <pc:spChg chg="mod">
          <ac:chgData name="Seth Grace Banaga" userId="ba1f530b0405c928" providerId="LiveId" clId="{20D8A9F6-7792-49DE-AF8F-3F544746F424}" dt="2021-08-10T16:49:09.852" v="390" actId="1076"/>
          <ac:spMkLst>
            <pc:docMk/>
            <pc:sldMk cId="1940745583" sldId="272"/>
            <ac:spMk id="34" creationId="{45091FC3-10B3-43BD-BB65-95BDA8BB72D7}"/>
          </ac:spMkLst>
        </pc:spChg>
        <pc:spChg chg="add del mod">
          <ac:chgData name="Seth Grace Banaga" userId="ba1f530b0405c928" providerId="LiveId" clId="{20D8A9F6-7792-49DE-AF8F-3F544746F424}" dt="2021-08-10T17:03:52.807" v="488" actId="478"/>
          <ac:spMkLst>
            <pc:docMk/>
            <pc:sldMk cId="1940745583" sldId="272"/>
            <ac:spMk id="39" creationId="{E1E4ADA0-2045-40A5-833D-32496BC524E1}"/>
          </ac:spMkLst>
        </pc:spChg>
        <pc:spChg chg="add mod">
          <ac:chgData name="Seth Grace Banaga" userId="ba1f530b0405c928" providerId="LiveId" clId="{20D8A9F6-7792-49DE-AF8F-3F544746F424}" dt="2021-08-10T17:04:04.080" v="491" actId="1076"/>
          <ac:spMkLst>
            <pc:docMk/>
            <pc:sldMk cId="1940745583" sldId="272"/>
            <ac:spMk id="40" creationId="{4285F027-1B21-47B1-9732-4620078320AF}"/>
          </ac:spMkLst>
        </pc:spChg>
        <pc:spChg chg="add mod">
          <ac:chgData name="Seth Grace Banaga" userId="ba1f530b0405c928" providerId="LiveId" clId="{20D8A9F6-7792-49DE-AF8F-3F544746F424}" dt="2021-08-10T17:05:20.834" v="528" actId="1076"/>
          <ac:spMkLst>
            <pc:docMk/>
            <pc:sldMk cId="1940745583" sldId="272"/>
            <ac:spMk id="41" creationId="{0AFF3AF1-340B-4399-992D-84796E82B633}"/>
          </ac:spMkLst>
        </pc:spChg>
        <pc:spChg chg="mod">
          <ac:chgData name="Seth Grace Banaga" userId="ba1f530b0405c928" providerId="LiveId" clId="{20D8A9F6-7792-49DE-AF8F-3F544746F424}" dt="2021-08-10T16:48:28.661" v="376" actId="1076"/>
          <ac:spMkLst>
            <pc:docMk/>
            <pc:sldMk cId="1940745583" sldId="272"/>
            <ac:spMk id="48" creationId="{4B9303D3-873F-4C3E-90E7-85663C313CE0}"/>
          </ac:spMkLst>
        </pc:spChg>
        <pc:spChg chg="mod">
          <ac:chgData name="Seth Grace Banaga" userId="ba1f530b0405c928" providerId="LiveId" clId="{20D8A9F6-7792-49DE-AF8F-3F544746F424}" dt="2021-08-10T16:49:42.451" v="403" actId="1076"/>
          <ac:spMkLst>
            <pc:docMk/>
            <pc:sldMk cId="1940745583" sldId="272"/>
            <ac:spMk id="51" creationId="{950C9392-27C1-43EE-A632-8A7F78AB4C13}"/>
          </ac:spMkLst>
        </pc:spChg>
        <pc:spChg chg="mod">
          <ac:chgData name="Seth Grace Banaga" userId="ba1f530b0405c928" providerId="LiveId" clId="{20D8A9F6-7792-49DE-AF8F-3F544746F424}" dt="2021-08-10T16:48:51.022" v="382" actId="1076"/>
          <ac:spMkLst>
            <pc:docMk/>
            <pc:sldMk cId="1940745583" sldId="272"/>
            <ac:spMk id="52" creationId="{44C55818-0017-4E89-96C7-D1408391E4F3}"/>
          </ac:spMkLst>
        </pc:spChg>
        <pc:spChg chg="mod">
          <ac:chgData name="Seth Grace Banaga" userId="ba1f530b0405c928" providerId="LiveId" clId="{20D8A9F6-7792-49DE-AF8F-3F544746F424}" dt="2021-08-10T16:50:57.185" v="411" actId="1076"/>
          <ac:spMkLst>
            <pc:docMk/>
            <pc:sldMk cId="1940745583" sldId="272"/>
            <ac:spMk id="61" creationId="{CE8A02B6-5817-4489-8F7D-F4B257051F81}"/>
          </ac:spMkLst>
        </pc:spChg>
        <pc:picChg chg="add mod">
          <ac:chgData name="Seth Grace Banaga" userId="ba1f530b0405c928" providerId="LiveId" clId="{20D8A9F6-7792-49DE-AF8F-3F544746F424}" dt="2021-08-10T16:48:01.916" v="366" actId="1076"/>
          <ac:picMkLst>
            <pc:docMk/>
            <pc:sldMk cId="1940745583" sldId="272"/>
            <ac:picMk id="5" creationId="{62A61BD2-C7D6-45C6-9860-4EB659131803}"/>
          </ac:picMkLst>
        </pc:picChg>
        <pc:picChg chg="add mod">
          <ac:chgData name="Seth Grace Banaga" userId="ba1f530b0405c928" providerId="LiveId" clId="{20D8A9F6-7792-49DE-AF8F-3F544746F424}" dt="2021-08-10T17:03:59.361" v="490" actId="1076"/>
          <ac:picMkLst>
            <pc:docMk/>
            <pc:sldMk cId="1940745583" sldId="272"/>
            <ac:picMk id="15" creationId="{851CD47B-6361-4401-838D-3CEDC13E4F40}"/>
          </ac:picMkLst>
        </pc:picChg>
        <pc:picChg chg="mod">
          <ac:chgData name="Seth Grace Banaga" userId="ba1f530b0405c928" providerId="LiveId" clId="{20D8A9F6-7792-49DE-AF8F-3F544746F424}" dt="2021-08-10T16:48:30.448" v="377" actId="1076"/>
          <ac:picMkLst>
            <pc:docMk/>
            <pc:sldMk cId="1940745583" sldId="272"/>
            <ac:picMk id="29" creationId="{452A66A6-B712-4B51-A2E6-8DEE443F0100}"/>
          </ac:picMkLst>
        </pc:picChg>
        <pc:picChg chg="mod">
          <ac:chgData name="Seth Grace Banaga" userId="ba1f530b0405c928" providerId="LiveId" clId="{20D8A9F6-7792-49DE-AF8F-3F544746F424}" dt="2021-08-10T16:48:44.417" v="380" actId="1076"/>
          <ac:picMkLst>
            <pc:docMk/>
            <pc:sldMk cId="1940745583" sldId="272"/>
            <ac:picMk id="43" creationId="{A2DEEBF0-EAAE-40B2-9CD7-12CCE5704C09}"/>
          </ac:picMkLst>
        </pc:picChg>
        <pc:picChg chg="mod">
          <ac:chgData name="Seth Grace Banaga" userId="ba1f530b0405c928" providerId="LiveId" clId="{20D8A9F6-7792-49DE-AF8F-3F544746F424}" dt="2021-08-10T16:48:52.606" v="383" actId="1076"/>
          <ac:picMkLst>
            <pc:docMk/>
            <pc:sldMk cId="1940745583" sldId="272"/>
            <ac:picMk id="54" creationId="{7F82BB4B-5BCA-4C64-BD07-2F905B3AFC56}"/>
          </ac:picMkLst>
        </pc:picChg>
        <pc:picChg chg="mod">
          <ac:chgData name="Seth Grace Banaga" userId="ba1f530b0405c928" providerId="LiveId" clId="{20D8A9F6-7792-49DE-AF8F-3F544746F424}" dt="2021-08-10T16:48:58.396" v="386" actId="1076"/>
          <ac:picMkLst>
            <pc:docMk/>
            <pc:sldMk cId="1940745583" sldId="272"/>
            <ac:picMk id="56" creationId="{F8B5B9C0-DEF3-4C73-8F3B-174C43E33CB1}"/>
          </ac:picMkLst>
        </pc:picChg>
        <pc:cxnChg chg="del mod">
          <ac:chgData name="Seth Grace Banaga" userId="ba1f530b0405c928" providerId="LiveId" clId="{20D8A9F6-7792-49DE-AF8F-3F544746F424}" dt="2021-08-10T16:47:18.439" v="350" actId="478"/>
          <ac:cxnSpMkLst>
            <pc:docMk/>
            <pc:sldMk cId="1940745583" sldId="272"/>
            <ac:cxnSpMk id="12" creationId="{C1204A11-EA45-43EA-8C6C-180BCCFAC748}"/>
          </ac:cxnSpMkLst>
        </pc:cxnChg>
        <pc:cxnChg chg="del">
          <ac:chgData name="Seth Grace Banaga" userId="ba1f530b0405c928" providerId="LiveId" clId="{20D8A9F6-7792-49DE-AF8F-3F544746F424}" dt="2021-08-10T16:47:34.757" v="354" actId="478"/>
          <ac:cxnSpMkLst>
            <pc:docMk/>
            <pc:sldMk cId="1940745583" sldId="272"/>
            <ac:cxnSpMk id="14" creationId="{E190D666-5038-4A9E-B595-7C459BC9568C}"/>
          </ac:cxnSpMkLst>
        </pc:cxnChg>
        <pc:cxnChg chg="del">
          <ac:chgData name="Seth Grace Banaga" userId="ba1f530b0405c928" providerId="LiveId" clId="{20D8A9F6-7792-49DE-AF8F-3F544746F424}" dt="2021-08-10T16:47:22.940" v="351" actId="478"/>
          <ac:cxnSpMkLst>
            <pc:docMk/>
            <pc:sldMk cId="1940745583" sldId="272"/>
            <ac:cxnSpMk id="17" creationId="{05D27FBF-0B12-4554-8293-37B1BA162AE7}"/>
          </ac:cxnSpMkLst>
        </pc:cxnChg>
        <pc:cxnChg chg="del">
          <ac:chgData name="Seth Grace Banaga" userId="ba1f530b0405c928" providerId="LiveId" clId="{20D8A9F6-7792-49DE-AF8F-3F544746F424}" dt="2021-08-10T16:47:18.439" v="350" actId="478"/>
          <ac:cxnSpMkLst>
            <pc:docMk/>
            <pc:sldMk cId="1940745583" sldId="272"/>
            <ac:cxnSpMk id="21" creationId="{5B157E63-F9FB-4B25-B394-C197A2DF0462}"/>
          </ac:cxnSpMkLst>
        </pc:cxnChg>
        <pc:cxnChg chg="del">
          <ac:chgData name="Seth Grace Banaga" userId="ba1f530b0405c928" providerId="LiveId" clId="{20D8A9F6-7792-49DE-AF8F-3F544746F424}" dt="2021-08-10T16:47:27.475" v="353" actId="478"/>
          <ac:cxnSpMkLst>
            <pc:docMk/>
            <pc:sldMk cId="1940745583" sldId="272"/>
            <ac:cxnSpMk id="23" creationId="{60B0FB08-4846-46A0-A88C-7B50484A5548}"/>
          </ac:cxnSpMkLst>
        </pc:cxnChg>
        <pc:cxnChg chg="mod">
          <ac:chgData name="Seth Grace Banaga" userId="ba1f530b0405c928" providerId="LiveId" clId="{20D8A9F6-7792-49DE-AF8F-3F544746F424}" dt="2021-08-10T16:48:26.522" v="375" actId="14100"/>
          <ac:cxnSpMkLst>
            <pc:docMk/>
            <pc:sldMk cId="1940745583" sldId="272"/>
            <ac:cxnSpMk id="26" creationId="{65ACE7E3-78AC-4F41-AA23-C22160557055}"/>
          </ac:cxnSpMkLst>
        </pc:cxnChg>
        <pc:cxnChg chg="add mod">
          <ac:chgData name="Seth Grace Banaga" userId="ba1f530b0405c928" providerId="LiveId" clId="{20D8A9F6-7792-49DE-AF8F-3F544746F424}" dt="2021-08-10T16:51:09.857" v="416" actId="14100"/>
          <ac:cxnSpMkLst>
            <pc:docMk/>
            <pc:sldMk cId="1940745583" sldId="272"/>
            <ac:cxnSpMk id="36" creationId="{E8A0A4D6-709E-456B-AFE1-7DFC1FE514DB}"/>
          </ac:cxnSpMkLst>
        </pc:cxnChg>
        <pc:cxnChg chg="mod">
          <ac:chgData name="Seth Grace Banaga" userId="ba1f530b0405c928" providerId="LiveId" clId="{20D8A9F6-7792-49DE-AF8F-3F544746F424}" dt="2021-08-10T16:50:48.310" v="408" actId="14100"/>
          <ac:cxnSpMkLst>
            <pc:docMk/>
            <pc:sldMk cId="1940745583" sldId="272"/>
            <ac:cxnSpMk id="38" creationId="{D6FDEF25-8EE7-41B4-AA43-B4894542671C}"/>
          </ac:cxnSpMkLst>
        </pc:cxnChg>
        <pc:cxnChg chg="mod">
          <ac:chgData name="Seth Grace Banaga" userId="ba1f530b0405c928" providerId="LiveId" clId="{20D8A9F6-7792-49DE-AF8F-3F544746F424}" dt="2021-08-10T16:49:39.700" v="402" actId="1076"/>
          <ac:cxnSpMkLst>
            <pc:docMk/>
            <pc:sldMk cId="1940745583" sldId="272"/>
            <ac:cxnSpMk id="50" creationId="{DB687C56-43B6-4E74-BC83-95FF57DBA274}"/>
          </ac:cxnSpMkLst>
        </pc:cxnChg>
      </pc:sldChg>
      <pc:sldChg chg="addSp delSp modSp new mod">
        <pc:chgData name="Seth Grace Banaga" userId="ba1f530b0405c928" providerId="LiveId" clId="{20D8A9F6-7792-49DE-AF8F-3F544746F424}" dt="2021-08-11T19:01:10.937" v="703" actId="1076"/>
        <pc:sldMkLst>
          <pc:docMk/>
          <pc:sldMk cId="387320927" sldId="273"/>
        </pc:sldMkLst>
        <pc:spChg chg="del">
          <ac:chgData name="Seth Grace Banaga" userId="ba1f530b0405c928" providerId="LiveId" clId="{20D8A9F6-7792-49DE-AF8F-3F544746F424}" dt="2021-08-11T14:57:41.783" v="531" actId="478"/>
          <ac:spMkLst>
            <pc:docMk/>
            <pc:sldMk cId="387320927" sldId="273"/>
            <ac:spMk id="2" creationId="{E583AC3F-8B15-4F15-91BE-22A42B3C3C23}"/>
          </ac:spMkLst>
        </pc:spChg>
        <pc:spChg chg="del">
          <ac:chgData name="Seth Grace Banaga" userId="ba1f530b0405c928" providerId="LiveId" clId="{20D8A9F6-7792-49DE-AF8F-3F544746F424}" dt="2021-08-11T14:57:39.563" v="530" actId="478"/>
          <ac:spMkLst>
            <pc:docMk/>
            <pc:sldMk cId="387320927" sldId="273"/>
            <ac:spMk id="3" creationId="{B009D077-BF88-44B1-9558-0B86B26474EB}"/>
          </ac:spMkLst>
        </pc:spChg>
        <pc:spChg chg="add del mod">
          <ac:chgData name="Seth Grace Banaga" userId="ba1f530b0405c928" providerId="LiveId" clId="{20D8A9F6-7792-49DE-AF8F-3F544746F424}" dt="2021-08-11T16:42:48.905" v="618" actId="478"/>
          <ac:spMkLst>
            <pc:docMk/>
            <pc:sldMk cId="387320927" sldId="273"/>
            <ac:spMk id="5" creationId="{1884A0EF-0EC7-44C1-B53E-B1987D39EAFD}"/>
          </ac:spMkLst>
        </pc:spChg>
        <pc:spChg chg="add mod">
          <ac:chgData name="Seth Grace Banaga" userId="ba1f530b0405c928" providerId="LiveId" clId="{20D8A9F6-7792-49DE-AF8F-3F544746F424}" dt="2021-08-11T16:41:31.765" v="591"/>
          <ac:spMkLst>
            <pc:docMk/>
            <pc:sldMk cId="387320927" sldId="273"/>
            <ac:spMk id="6" creationId="{085FA728-7027-47D1-B4DA-A9C62B55C590}"/>
          </ac:spMkLst>
        </pc:spChg>
        <pc:spChg chg="add del mod">
          <ac:chgData name="Seth Grace Banaga" userId="ba1f530b0405c928" providerId="LiveId" clId="{20D8A9F6-7792-49DE-AF8F-3F544746F424}" dt="2021-08-11T16:44:14" v="669" actId="478"/>
          <ac:spMkLst>
            <pc:docMk/>
            <pc:sldMk cId="387320927" sldId="273"/>
            <ac:spMk id="7" creationId="{5F508B4A-8605-4257-9B2E-585C1A11661B}"/>
          </ac:spMkLst>
        </pc:spChg>
        <pc:graphicFrameChg chg="add mod modGraphic">
          <ac:chgData name="Seth Grace Banaga" userId="ba1f530b0405c928" providerId="LiveId" clId="{20D8A9F6-7792-49DE-AF8F-3F544746F424}" dt="2021-08-11T16:48:06.263" v="678" actId="20577"/>
          <ac:graphicFrameMkLst>
            <pc:docMk/>
            <pc:sldMk cId="387320927" sldId="273"/>
            <ac:graphicFrameMk id="4" creationId="{17CE65F1-DE30-409D-8E41-8B501BDADF73}"/>
          </ac:graphicFrameMkLst>
        </pc:graphicFrameChg>
        <pc:picChg chg="add mod">
          <ac:chgData name="Seth Grace Banaga" userId="ba1f530b0405c928" providerId="LiveId" clId="{20D8A9F6-7792-49DE-AF8F-3F544746F424}" dt="2021-08-11T19:00:57.865" v="700" actId="1076"/>
          <ac:picMkLst>
            <pc:docMk/>
            <pc:sldMk cId="387320927" sldId="273"/>
            <ac:picMk id="9" creationId="{5E5F36B2-E1B0-4BA7-A9FE-0067FEDFC934}"/>
          </ac:picMkLst>
        </pc:picChg>
        <pc:picChg chg="add mod">
          <ac:chgData name="Seth Grace Banaga" userId="ba1f530b0405c928" providerId="LiveId" clId="{20D8A9F6-7792-49DE-AF8F-3F544746F424}" dt="2021-08-11T18:58:48.773" v="690" actId="1076"/>
          <ac:picMkLst>
            <pc:docMk/>
            <pc:sldMk cId="387320927" sldId="273"/>
            <ac:picMk id="10" creationId="{2C9B767F-3D7C-446A-AE32-AEA519239823}"/>
          </ac:picMkLst>
        </pc:picChg>
        <pc:picChg chg="add mod">
          <ac:chgData name="Seth Grace Banaga" userId="ba1f530b0405c928" providerId="LiveId" clId="{20D8A9F6-7792-49DE-AF8F-3F544746F424}" dt="2021-08-11T18:59:53.518" v="692" actId="1076"/>
          <ac:picMkLst>
            <pc:docMk/>
            <pc:sldMk cId="387320927" sldId="273"/>
            <ac:picMk id="11" creationId="{FACAD288-4CE5-4150-8CEA-4A1D562E98C3}"/>
          </ac:picMkLst>
        </pc:picChg>
        <pc:picChg chg="add mod">
          <ac:chgData name="Seth Grace Banaga" userId="ba1f530b0405c928" providerId="LiveId" clId="{20D8A9F6-7792-49DE-AF8F-3F544746F424}" dt="2021-08-11T19:00:23.217" v="694" actId="1076"/>
          <ac:picMkLst>
            <pc:docMk/>
            <pc:sldMk cId="387320927" sldId="273"/>
            <ac:picMk id="12" creationId="{B8E43D97-E446-4CCD-8880-AAB0891F4C0D}"/>
          </ac:picMkLst>
        </pc:picChg>
        <pc:picChg chg="add mod">
          <ac:chgData name="Seth Grace Banaga" userId="ba1f530b0405c928" providerId="LiveId" clId="{20D8A9F6-7792-49DE-AF8F-3F544746F424}" dt="2021-08-11T19:00:44.281" v="696" actId="1076"/>
          <ac:picMkLst>
            <pc:docMk/>
            <pc:sldMk cId="387320927" sldId="273"/>
            <ac:picMk id="13" creationId="{B4946056-5658-4913-92FF-70EB2F49A610}"/>
          </ac:picMkLst>
        </pc:picChg>
        <pc:picChg chg="add mod">
          <ac:chgData name="Seth Grace Banaga" userId="ba1f530b0405c928" providerId="LiveId" clId="{20D8A9F6-7792-49DE-AF8F-3F544746F424}" dt="2021-08-11T19:00:54.563" v="698" actId="1076"/>
          <ac:picMkLst>
            <pc:docMk/>
            <pc:sldMk cId="387320927" sldId="273"/>
            <ac:picMk id="14" creationId="{3E304EC0-FC03-493F-A9B1-02A3A6DCA00E}"/>
          </ac:picMkLst>
        </pc:picChg>
        <pc:picChg chg="add mod">
          <ac:chgData name="Seth Grace Banaga" userId="ba1f530b0405c928" providerId="LiveId" clId="{20D8A9F6-7792-49DE-AF8F-3F544746F424}" dt="2021-08-11T19:01:10.937" v="703" actId="1076"/>
          <ac:picMkLst>
            <pc:docMk/>
            <pc:sldMk cId="387320927" sldId="273"/>
            <ac:picMk id="15" creationId="{7CF67FAB-EA17-4DDE-A8C4-B2B0B5BBE7E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91387-8179-4668-8C16-CD9B91531C9B}" type="datetimeFigureOut">
              <a:rPr lang="en-IE" smtClean="0"/>
              <a:t>10/08/2021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9D13D-A177-434C-A21B-342DB7B8626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4280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Left Wrist</a:t>
            </a:r>
            <a:endParaRPr lang="en-I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9D13D-A177-434C-A21B-342DB7B8626B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8113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Right Wrist</a:t>
            </a:r>
            <a:endParaRPr lang="en-I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9D13D-A177-434C-A21B-342DB7B8626B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29141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CE4E5-F206-4381-BD04-9B1A5D6AE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E3399-D9F4-4C5C-A075-747AB8375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56EEC-977E-4158-9E9B-26AE56075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5233-5C20-4F0E-8495-5D57853C9277}" type="datetimeFigureOut">
              <a:rPr lang="en-IE" smtClean="0"/>
              <a:t>10/08/2021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EF35B-00CF-4D4A-AEF7-ACEECDDAB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22EF1-269C-406F-8CCC-B2F1B7981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F062-8E4D-48CE-9B7D-9AC72716AC5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8533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69BB-863B-413F-B6FB-BFF4F5F95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7C0F9-1B1C-4ED6-83DE-9EC97F2C7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F0366-8FCE-46A5-A71D-61C7CCEE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5233-5C20-4F0E-8495-5D57853C9277}" type="datetimeFigureOut">
              <a:rPr lang="en-IE" smtClean="0"/>
              <a:t>10/08/2021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918E8-0805-477B-8A30-8967B723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2345C-C2F3-4B84-905C-21E2DBD72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F062-8E4D-48CE-9B7D-9AC72716AC5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264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4E46E9-2D8D-49B1-9744-ACD33EC51B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4F705-4583-4376-925A-7A78D5750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9E5B9-FF7D-4966-8BDC-790BB4B4E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5233-5C20-4F0E-8495-5D57853C9277}" type="datetimeFigureOut">
              <a:rPr lang="en-IE" smtClean="0"/>
              <a:t>10/08/2021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FA9FF-48D0-4FC5-BBFB-379BC682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FB19A-6300-4447-9114-6084EACEE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F062-8E4D-48CE-9B7D-9AC72716AC5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40879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446D8-AE47-402D-ABD5-BCDB5253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4FE76-DAC2-498F-A7CF-2F2B53081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B13BC-404F-496B-9FE6-A62E5FD21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5233-5C20-4F0E-8495-5D57853C9277}" type="datetimeFigureOut">
              <a:rPr lang="en-IE" smtClean="0"/>
              <a:t>10/08/2021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2DD1E-FC77-493E-9D0E-28CE9CEB2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027AD-70D3-41E2-89EF-1B048945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F062-8E4D-48CE-9B7D-9AC72716AC5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4716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0C3F6-2881-4803-B83C-021F31AB3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382E6-7652-42B9-A1FC-997D28C61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54699-E4B5-48C3-B83B-5EACCAB0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5233-5C20-4F0E-8495-5D57853C9277}" type="datetimeFigureOut">
              <a:rPr lang="en-IE" smtClean="0"/>
              <a:t>10/08/2021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4FED5-5D9F-42B6-A3BC-0AA7F29C9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8D830-A4D4-4BD4-B626-073EFC4AF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F062-8E4D-48CE-9B7D-9AC72716AC5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7510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9C403-7E08-4CEA-8F88-25B55E18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8FF82-4412-4C6F-9369-B5829577E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E8FB8-15F8-4416-9035-EE693BF1F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1E422-CAD9-48B0-9264-6158F5847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5233-5C20-4F0E-8495-5D57853C9277}" type="datetimeFigureOut">
              <a:rPr lang="en-IE" smtClean="0"/>
              <a:t>10/08/2021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4E404-CDD3-4AC1-B609-2211794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3E5D0-8B88-4BB2-B15D-DABC72DE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F062-8E4D-48CE-9B7D-9AC72716AC5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174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FC38-8E81-4329-9ED9-9A29E079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7BEE6-B7AD-4658-A3FE-3D3A02BC8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8A1A2-CA3D-4793-A6F6-235476E22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70C8B-F0A8-41A4-B13F-E47D98C20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C9213-5808-42C2-B9AC-B7B359A9D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CCDA3C-B770-44DD-8A44-2A97D826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5233-5C20-4F0E-8495-5D57853C9277}" type="datetimeFigureOut">
              <a:rPr lang="en-IE" smtClean="0"/>
              <a:t>10/08/2021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8B4456-A820-45B6-A264-AB987780F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546FF5-B3CE-4E7E-836D-32CE5A00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F062-8E4D-48CE-9B7D-9AC72716AC5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55216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974C1-1DD3-42BB-9CE4-D7FBE1EB2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FB5393-C075-425A-8E6A-88C1AF76B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5233-5C20-4F0E-8495-5D57853C9277}" type="datetimeFigureOut">
              <a:rPr lang="en-IE" smtClean="0"/>
              <a:t>10/08/2021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2DA7F-4AD4-4ADC-9600-94FD00E51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2E642-2815-4228-85CA-D1D4CA34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F062-8E4D-48CE-9B7D-9AC72716AC5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366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CDAF0C-C7E6-43C7-AFBD-1F4CFFD9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5233-5C20-4F0E-8495-5D57853C9277}" type="datetimeFigureOut">
              <a:rPr lang="en-IE" smtClean="0"/>
              <a:t>10/08/2021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976603-076F-4815-BAA5-9249E7437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2B5E7-635A-4242-B428-DC1C60CA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F062-8E4D-48CE-9B7D-9AC72716AC5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76930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C2C18-1D12-438B-9C77-36FC8A62D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E79C2-2971-4635-8E5C-8DA00F15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81452-3406-4C5B-B2E1-E46F515F7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BE10B-7A87-4D78-9B6F-54BECEB26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5233-5C20-4F0E-8495-5D57853C9277}" type="datetimeFigureOut">
              <a:rPr lang="en-IE" smtClean="0"/>
              <a:t>10/08/2021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05798-C196-4705-AA81-1D802E9C6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988718-8916-4121-ADA8-641F5EAA8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F062-8E4D-48CE-9B7D-9AC72716AC5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05132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3CFDB-3763-4341-BF73-0FD66A60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0E92EA-B1DD-4353-ACCA-5D0FA9DCBD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AA74C-6758-403E-8BF8-C57BF6745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4BE48-0471-473A-821F-52AE3F075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5233-5C20-4F0E-8495-5D57853C9277}" type="datetimeFigureOut">
              <a:rPr lang="en-IE" smtClean="0"/>
              <a:t>10/08/2021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441B6-B074-4AE6-90CC-18DA2EA5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4C981-65D9-4524-A350-D4300C72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F062-8E4D-48CE-9B7D-9AC72716AC5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7161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06A75-5B81-48B2-815E-A31BFABB1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7FCEA-441F-4C7A-9C4F-0328BABF1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DD1EE-A725-4D0E-B56A-B1516DF7A8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F5233-5C20-4F0E-8495-5D57853C9277}" type="datetimeFigureOut">
              <a:rPr lang="en-IE" smtClean="0"/>
              <a:t>10/08/2021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D645E-A5D9-4D6C-9BC7-D0C6C21AC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13525-37EE-4653-A98C-2E65BB091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CF062-8E4D-48CE-9B7D-9AC72716AC5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8245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fi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fi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CD22E-2269-419F-9E81-016EA035D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41E61-D682-4A2C-8EA3-4792EF1BD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132" y="1295231"/>
            <a:ext cx="5895178" cy="3807446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XSens DOT</a:t>
            </a:r>
            <a:endParaRPr lang="en-IE" sz="66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607D34-E2A9-4595-9DB2-5472E077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082" y="0"/>
            <a:ext cx="4884918" cy="6858000"/>
          </a:xfrm>
          <a:custGeom>
            <a:avLst/>
            <a:gdLst>
              <a:gd name="connsiteX0" fmla="*/ 1097203 w 4884918"/>
              <a:gd name="connsiteY0" fmla="*/ 0 h 6858000"/>
              <a:gd name="connsiteX1" fmla="*/ 1154155 w 4884918"/>
              <a:gd name="connsiteY1" fmla="*/ 0 h 6858000"/>
              <a:gd name="connsiteX2" fmla="*/ 972305 w 4884918"/>
              <a:gd name="connsiteY2" fmla="*/ 343212 h 6858000"/>
              <a:gd name="connsiteX3" fmla="*/ 780524 w 4884918"/>
              <a:gd name="connsiteY3" fmla="*/ 761067 h 6858000"/>
              <a:gd name="connsiteX4" fmla="*/ 737045 w 4884918"/>
              <a:gd name="connsiteY4" fmla="*/ 865164 h 6858000"/>
              <a:gd name="connsiteX5" fmla="*/ 762322 w 4884918"/>
              <a:gd name="connsiteY5" fmla="*/ 830676 h 6858000"/>
              <a:gd name="connsiteX6" fmla="*/ 1118805 w 4884918"/>
              <a:gd name="connsiteY6" fmla="*/ 160440 h 6858000"/>
              <a:gd name="connsiteX7" fmla="*/ 1221640 w 4884918"/>
              <a:gd name="connsiteY7" fmla="*/ 0 h 6858000"/>
              <a:gd name="connsiteX8" fmla="*/ 4884918 w 4884918"/>
              <a:gd name="connsiteY8" fmla="*/ 0 h 6858000"/>
              <a:gd name="connsiteX9" fmla="*/ 4884918 w 4884918"/>
              <a:gd name="connsiteY9" fmla="*/ 6857999 h 6858000"/>
              <a:gd name="connsiteX10" fmla="*/ 4884918 w 4884918"/>
              <a:gd name="connsiteY10" fmla="*/ 6858000 h 6858000"/>
              <a:gd name="connsiteX11" fmla="*/ 704817 w 4884918"/>
              <a:gd name="connsiteY11" fmla="*/ 6858000 h 6858000"/>
              <a:gd name="connsiteX12" fmla="*/ 618717 w 4884918"/>
              <a:gd name="connsiteY12" fmla="*/ 6672538 h 6858000"/>
              <a:gd name="connsiteX13" fmla="*/ 309324 w 4884918"/>
              <a:gd name="connsiteY13" fmla="*/ 5833618 h 6858000"/>
              <a:gd name="connsiteX14" fmla="*/ 209850 w 4884918"/>
              <a:gd name="connsiteY14" fmla="*/ 5484180 h 6858000"/>
              <a:gd name="connsiteX15" fmla="*/ 211619 w 4884918"/>
              <a:gd name="connsiteY15" fmla="*/ 5517653 h 6858000"/>
              <a:gd name="connsiteX16" fmla="*/ 361778 w 4884918"/>
              <a:gd name="connsiteY16" fmla="*/ 6145524 h 6858000"/>
              <a:gd name="connsiteX17" fmla="*/ 591356 w 4884918"/>
              <a:gd name="connsiteY17" fmla="*/ 6843306 h 6858000"/>
              <a:gd name="connsiteX18" fmla="*/ 597415 w 4884918"/>
              <a:gd name="connsiteY18" fmla="*/ 6858000 h 6858000"/>
              <a:gd name="connsiteX19" fmla="*/ 545224 w 4884918"/>
              <a:gd name="connsiteY19" fmla="*/ 6858000 h 6858000"/>
              <a:gd name="connsiteX20" fmla="*/ 533604 w 4884918"/>
              <a:gd name="connsiteY20" fmla="*/ 6830072 h 6858000"/>
              <a:gd name="connsiteX21" fmla="*/ 169657 w 4884918"/>
              <a:gd name="connsiteY21" fmla="*/ 5556577 h 6858000"/>
              <a:gd name="connsiteX22" fmla="*/ 12169 w 4884918"/>
              <a:gd name="connsiteY22" fmla="*/ 4362835 h 6858000"/>
              <a:gd name="connsiteX23" fmla="*/ 46168 w 4884918"/>
              <a:gd name="connsiteY23" fmla="*/ 3338487 h 6858000"/>
              <a:gd name="connsiteX24" fmla="*/ 490574 w 4884918"/>
              <a:gd name="connsiteY24" fmla="*/ 1381078 h 6858000"/>
              <a:gd name="connsiteX25" fmla="*/ 984701 w 4884918"/>
              <a:gd name="connsiteY25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884918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4884918" y="0"/>
                </a:lnTo>
                <a:lnTo>
                  <a:pt x="4884918" y="6857999"/>
                </a:lnTo>
                <a:lnTo>
                  <a:pt x="4884918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39C07-AFEA-461F-B378-8A30B5359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9872" y="1122363"/>
            <a:ext cx="3223928" cy="398031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Both Wrists Data</a:t>
            </a:r>
            <a:endParaRPr lang="en-IE">
              <a:solidFill>
                <a:srgbClr val="FFFFFF"/>
              </a:solidFill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180" y="5439978"/>
            <a:ext cx="5897880" cy="18288"/>
          </a:xfrm>
          <a:custGeom>
            <a:avLst/>
            <a:gdLst>
              <a:gd name="connsiteX0" fmla="*/ 0 w 5897880"/>
              <a:gd name="connsiteY0" fmla="*/ 0 h 18288"/>
              <a:gd name="connsiteX1" fmla="*/ 537362 w 5897880"/>
              <a:gd name="connsiteY1" fmla="*/ 0 h 18288"/>
              <a:gd name="connsiteX2" fmla="*/ 1133704 w 5897880"/>
              <a:gd name="connsiteY2" fmla="*/ 0 h 18288"/>
              <a:gd name="connsiteX3" fmla="*/ 1671066 w 5897880"/>
              <a:gd name="connsiteY3" fmla="*/ 0 h 18288"/>
              <a:gd name="connsiteX4" fmla="*/ 2385365 w 5897880"/>
              <a:gd name="connsiteY4" fmla="*/ 0 h 18288"/>
              <a:gd name="connsiteX5" fmla="*/ 3040685 w 5897880"/>
              <a:gd name="connsiteY5" fmla="*/ 0 h 18288"/>
              <a:gd name="connsiteX6" fmla="*/ 3696005 w 5897880"/>
              <a:gd name="connsiteY6" fmla="*/ 0 h 18288"/>
              <a:gd name="connsiteX7" fmla="*/ 4469282 w 5897880"/>
              <a:gd name="connsiteY7" fmla="*/ 0 h 18288"/>
              <a:gd name="connsiteX8" fmla="*/ 5183581 w 5897880"/>
              <a:gd name="connsiteY8" fmla="*/ 0 h 18288"/>
              <a:gd name="connsiteX9" fmla="*/ 5897880 w 5897880"/>
              <a:gd name="connsiteY9" fmla="*/ 0 h 18288"/>
              <a:gd name="connsiteX10" fmla="*/ 5897880 w 5897880"/>
              <a:gd name="connsiteY10" fmla="*/ 18288 h 18288"/>
              <a:gd name="connsiteX11" fmla="*/ 5419496 w 5897880"/>
              <a:gd name="connsiteY11" fmla="*/ 18288 h 18288"/>
              <a:gd name="connsiteX12" fmla="*/ 4882134 w 5897880"/>
              <a:gd name="connsiteY12" fmla="*/ 18288 h 18288"/>
              <a:gd name="connsiteX13" fmla="*/ 4167835 w 5897880"/>
              <a:gd name="connsiteY13" fmla="*/ 18288 h 18288"/>
              <a:gd name="connsiteX14" fmla="*/ 3394558 w 5897880"/>
              <a:gd name="connsiteY14" fmla="*/ 18288 h 18288"/>
              <a:gd name="connsiteX15" fmla="*/ 2798216 w 5897880"/>
              <a:gd name="connsiteY15" fmla="*/ 18288 h 18288"/>
              <a:gd name="connsiteX16" fmla="*/ 2024939 w 5897880"/>
              <a:gd name="connsiteY16" fmla="*/ 18288 h 18288"/>
              <a:gd name="connsiteX17" fmla="*/ 1487576 w 5897880"/>
              <a:gd name="connsiteY17" fmla="*/ 18288 h 18288"/>
              <a:gd name="connsiteX18" fmla="*/ 1009193 w 5897880"/>
              <a:gd name="connsiteY18" fmla="*/ 18288 h 18288"/>
              <a:gd name="connsiteX19" fmla="*/ 0 w 5897880"/>
              <a:gd name="connsiteY19" fmla="*/ 18288 h 18288"/>
              <a:gd name="connsiteX20" fmla="*/ 0 w 5897880"/>
              <a:gd name="connsiteY2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897880" h="18288" fill="none" extrusionOk="0">
                <a:moveTo>
                  <a:pt x="0" y="0"/>
                </a:moveTo>
                <a:cubicBezTo>
                  <a:pt x="232564" y="21549"/>
                  <a:pt x="389747" y="7320"/>
                  <a:pt x="537362" y="0"/>
                </a:cubicBezTo>
                <a:cubicBezTo>
                  <a:pt x="684977" y="-7320"/>
                  <a:pt x="894159" y="-7726"/>
                  <a:pt x="1133704" y="0"/>
                </a:cubicBezTo>
                <a:cubicBezTo>
                  <a:pt x="1373249" y="7726"/>
                  <a:pt x="1440352" y="-304"/>
                  <a:pt x="1671066" y="0"/>
                </a:cubicBezTo>
                <a:cubicBezTo>
                  <a:pt x="1901780" y="304"/>
                  <a:pt x="2091497" y="765"/>
                  <a:pt x="2385365" y="0"/>
                </a:cubicBezTo>
                <a:cubicBezTo>
                  <a:pt x="2679233" y="-765"/>
                  <a:pt x="2762926" y="2802"/>
                  <a:pt x="3040685" y="0"/>
                </a:cubicBezTo>
                <a:cubicBezTo>
                  <a:pt x="3318444" y="-2802"/>
                  <a:pt x="3409726" y="9093"/>
                  <a:pt x="3696005" y="0"/>
                </a:cubicBezTo>
                <a:cubicBezTo>
                  <a:pt x="3982284" y="-9093"/>
                  <a:pt x="4087272" y="27119"/>
                  <a:pt x="4469282" y="0"/>
                </a:cubicBezTo>
                <a:cubicBezTo>
                  <a:pt x="4851292" y="-27119"/>
                  <a:pt x="4924835" y="26473"/>
                  <a:pt x="5183581" y="0"/>
                </a:cubicBezTo>
                <a:cubicBezTo>
                  <a:pt x="5442327" y="-26473"/>
                  <a:pt x="5598463" y="7328"/>
                  <a:pt x="5897880" y="0"/>
                </a:cubicBezTo>
                <a:cubicBezTo>
                  <a:pt x="5898259" y="7355"/>
                  <a:pt x="5898164" y="10249"/>
                  <a:pt x="5897880" y="18288"/>
                </a:cubicBezTo>
                <a:cubicBezTo>
                  <a:pt x="5682742" y="31268"/>
                  <a:pt x="5520014" y="14700"/>
                  <a:pt x="5419496" y="18288"/>
                </a:cubicBezTo>
                <a:cubicBezTo>
                  <a:pt x="5318978" y="21876"/>
                  <a:pt x="5012864" y="-2446"/>
                  <a:pt x="4882134" y="18288"/>
                </a:cubicBezTo>
                <a:cubicBezTo>
                  <a:pt x="4751404" y="39022"/>
                  <a:pt x="4313676" y="-3937"/>
                  <a:pt x="4167835" y="18288"/>
                </a:cubicBezTo>
                <a:cubicBezTo>
                  <a:pt x="4021994" y="40513"/>
                  <a:pt x="3715729" y="50049"/>
                  <a:pt x="3394558" y="18288"/>
                </a:cubicBezTo>
                <a:cubicBezTo>
                  <a:pt x="3073387" y="-13473"/>
                  <a:pt x="3093227" y="29828"/>
                  <a:pt x="2798216" y="18288"/>
                </a:cubicBezTo>
                <a:cubicBezTo>
                  <a:pt x="2503205" y="6748"/>
                  <a:pt x="2297615" y="22459"/>
                  <a:pt x="2024939" y="18288"/>
                </a:cubicBezTo>
                <a:cubicBezTo>
                  <a:pt x="1752263" y="14117"/>
                  <a:pt x="1629814" y="-5485"/>
                  <a:pt x="1487576" y="18288"/>
                </a:cubicBezTo>
                <a:cubicBezTo>
                  <a:pt x="1345338" y="42061"/>
                  <a:pt x="1238885" y="15810"/>
                  <a:pt x="1009193" y="18288"/>
                </a:cubicBezTo>
                <a:cubicBezTo>
                  <a:pt x="779501" y="20766"/>
                  <a:pt x="441829" y="-24679"/>
                  <a:pt x="0" y="18288"/>
                </a:cubicBezTo>
                <a:cubicBezTo>
                  <a:pt x="-384" y="12702"/>
                  <a:pt x="-513" y="4636"/>
                  <a:pt x="0" y="0"/>
                </a:cubicBezTo>
                <a:close/>
              </a:path>
              <a:path w="5897880" h="18288" stroke="0" extrusionOk="0">
                <a:moveTo>
                  <a:pt x="0" y="0"/>
                </a:moveTo>
                <a:cubicBezTo>
                  <a:pt x="196299" y="-26676"/>
                  <a:pt x="463834" y="6738"/>
                  <a:pt x="596341" y="0"/>
                </a:cubicBezTo>
                <a:cubicBezTo>
                  <a:pt x="728848" y="-6738"/>
                  <a:pt x="857267" y="1845"/>
                  <a:pt x="1074725" y="0"/>
                </a:cubicBezTo>
                <a:cubicBezTo>
                  <a:pt x="1292183" y="-1845"/>
                  <a:pt x="1545672" y="3744"/>
                  <a:pt x="1848002" y="0"/>
                </a:cubicBezTo>
                <a:cubicBezTo>
                  <a:pt x="2150332" y="-3744"/>
                  <a:pt x="2306688" y="-14526"/>
                  <a:pt x="2444344" y="0"/>
                </a:cubicBezTo>
                <a:cubicBezTo>
                  <a:pt x="2582000" y="14526"/>
                  <a:pt x="2761095" y="-11862"/>
                  <a:pt x="3040685" y="0"/>
                </a:cubicBezTo>
                <a:cubicBezTo>
                  <a:pt x="3320275" y="11862"/>
                  <a:pt x="3622320" y="-32867"/>
                  <a:pt x="3813962" y="0"/>
                </a:cubicBezTo>
                <a:cubicBezTo>
                  <a:pt x="4005604" y="32867"/>
                  <a:pt x="4117810" y="-10778"/>
                  <a:pt x="4351325" y="0"/>
                </a:cubicBezTo>
                <a:cubicBezTo>
                  <a:pt x="4584840" y="10778"/>
                  <a:pt x="4963783" y="-32384"/>
                  <a:pt x="5124602" y="0"/>
                </a:cubicBezTo>
                <a:cubicBezTo>
                  <a:pt x="5285421" y="32384"/>
                  <a:pt x="5705238" y="-29538"/>
                  <a:pt x="5897880" y="0"/>
                </a:cubicBezTo>
                <a:cubicBezTo>
                  <a:pt x="5898220" y="5688"/>
                  <a:pt x="5897711" y="13142"/>
                  <a:pt x="5897880" y="18288"/>
                </a:cubicBezTo>
                <a:cubicBezTo>
                  <a:pt x="5630425" y="-1425"/>
                  <a:pt x="5532865" y="12244"/>
                  <a:pt x="5242560" y="18288"/>
                </a:cubicBezTo>
                <a:cubicBezTo>
                  <a:pt x="4952255" y="24332"/>
                  <a:pt x="4783060" y="5748"/>
                  <a:pt x="4646219" y="18288"/>
                </a:cubicBezTo>
                <a:cubicBezTo>
                  <a:pt x="4509378" y="30828"/>
                  <a:pt x="4163771" y="-13995"/>
                  <a:pt x="3872941" y="18288"/>
                </a:cubicBezTo>
                <a:cubicBezTo>
                  <a:pt x="3582111" y="50571"/>
                  <a:pt x="3362704" y="-1402"/>
                  <a:pt x="3099664" y="18288"/>
                </a:cubicBezTo>
                <a:cubicBezTo>
                  <a:pt x="2836624" y="37978"/>
                  <a:pt x="2747441" y="19657"/>
                  <a:pt x="2562301" y="18288"/>
                </a:cubicBezTo>
                <a:cubicBezTo>
                  <a:pt x="2377161" y="16919"/>
                  <a:pt x="2104946" y="21735"/>
                  <a:pt x="1906981" y="18288"/>
                </a:cubicBezTo>
                <a:cubicBezTo>
                  <a:pt x="1709016" y="14841"/>
                  <a:pt x="1304654" y="-2323"/>
                  <a:pt x="1133704" y="18288"/>
                </a:cubicBezTo>
                <a:cubicBezTo>
                  <a:pt x="962754" y="38899"/>
                  <a:pt x="457048" y="2985"/>
                  <a:pt x="0" y="18288"/>
                </a:cubicBezTo>
                <a:cubicBezTo>
                  <a:pt x="-478" y="10520"/>
                  <a:pt x="210" y="5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 line 2">
            <a:extLst>
              <a:ext uri="{FF2B5EF4-FFF2-40B4-BE49-F238E27FC236}">
                <a16:creationId xmlns:a16="http://schemas.microsoft.com/office/drawing/2014/main" id="{8FFD9892-EDE5-4886-A313-66099DA8C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653" y="5626353"/>
            <a:ext cx="3479619" cy="18288"/>
          </a:xfrm>
          <a:custGeom>
            <a:avLst/>
            <a:gdLst>
              <a:gd name="connsiteX0" fmla="*/ 0 w 3479619"/>
              <a:gd name="connsiteY0" fmla="*/ 0 h 18288"/>
              <a:gd name="connsiteX1" fmla="*/ 661128 w 3479619"/>
              <a:gd name="connsiteY1" fmla="*/ 0 h 18288"/>
              <a:gd name="connsiteX2" fmla="*/ 1357051 w 3479619"/>
              <a:gd name="connsiteY2" fmla="*/ 0 h 18288"/>
              <a:gd name="connsiteX3" fmla="*/ 2087771 w 3479619"/>
              <a:gd name="connsiteY3" fmla="*/ 0 h 18288"/>
              <a:gd name="connsiteX4" fmla="*/ 2818491 w 3479619"/>
              <a:gd name="connsiteY4" fmla="*/ 0 h 18288"/>
              <a:gd name="connsiteX5" fmla="*/ 3479619 w 3479619"/>
              <a:gd name="connsiteY5" fmla="*/ 0 h 18288"/>
              <a:gd name="connsiteX6" fmla="*/ 3479619 w 3479619"/>
              <a:gd name="connsiteY6" fmla="*/ 18288 h 18288"/>
              <a:gd name="connsiteX7" fmla="*/ 2714103 w 3479619"/>
              <a:gd name="connsiteY7" fmla="*/ 18288 h 18288"/>
              <a:gd name="connsiteX8" fmla="*/ 1948587 w 3479619"/>
              <a:gd name="connsiteY8" fmla="*/ 18288 h 18288"/>
              <a:gd name="connsiteX9" fmla="*/ 1252663 w 3479619"/>
              <a:gd name="connsiteY9" fmla="*/ 18288 h 18288"/>
              <a:gd name="connsiteX10" fmla="*/ 0 w 3479619"/>
              <a:gd name="connsiteY10" fmla="*/ 18288 h 18288"/>
              <a:gd name="connsiteX11" fmla="*/ 0 w 3479619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9619" h="18288" fill="none" extrusionOk="0">
                <a:moveTo>
                  <a:pt x="0" y="0"/>
                </a:moveTo>
                <a:cubicBezTo>
                  <a:pt x="178395" y="-3637"/>
                  <a:pt x="368619" y="-28254"/>
                  <a:pt x="661128" y="0"/>
                </a:cubicBezTo>
                <a:cubicBezTo>
                  <a:pt x="953637" y="28254"/>
                  <a:pt x="1022982" y="-4416"/>
                  <a:pt x="1357051" y="0"/>
                </a:cubicBezTo>
                <a:cubicBezTo>
                  <a:pt x="1691120" y="4416"/>
                  <a:pt x="1729558" y="27777"/>
                  <a:pt x="2087771" y="0"/>
                </a:cubicBezTo>
                <a:cubicBezTo>
                  <a:pt x="2445984" y="-27777"/>
                  <a:pt x="2592094" y="4429"/>
                  <a:pt x="2818491" y="0"/>
                </a:cubicBezTo>
                <a:cubicBezTo>
                  <a:pt x="3044888" y="-4429"/>
                  <a:pt x="3204567" y="26471"/>
                  <a:pt x="3479619" y="0"/>
                </a:cubicBezTo>
                <a:cubicBezTo>
                  <a:pt x="3478910" y="8157"/>
                  <a:pt x="3479206" y="12125"/>
                  <a:pt x="3479619" y="18288"/>
                </a:cubicBezTo>
                <a:cubicBezTo>
                  <a:pt x="3315855" y="-2963"/>
                  <a:pt x="3094885" y="26965"/>
                  <a:pt x="2714103" y="18288"/>
                </a:cubicBezTo>
                <a:cubicBezTo>
                  <a:pt x="2333321" y="9611"/>
                  <a:pt x="2260528" y="-15335"/>
                  <a:pt x="1948587" y="18288"/>
                </a:cubicBezTo>
                <a:cubicBezTo>
                  <a:pt x="1636646" y="51911"/>
                  <a:pt x="1489816" y="46369"/>
                  <a:pt x="1252663" y="18288"/>
                </a:cubicBezTo>
                <a:cubicBezTo>
                  <a:pt x="1015510" y="-9793"/>
                  <a:pt x="519812" y="-12177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479619" h="18288" stroke="0" extrusionOk="0">
                <a:moveTo>
                  <a:pt x="0" y="0"/>
                </a:moveTo>
                <a:cubicBezTo>
                  <a:pt x="326045" y="25020"/>
                  <a:pt x="425411" y="-17676"/>
                  <a:pt x="661128" y="0"/>
                </a:cubicBezTo>
                <a:cubicBezTo>
                  <a:pt x="896845" y="17676"/>
                  <a:pt x="1124825" y="1478"/>
                  <a:pt x="1252663" y="0"/>
                </a:cubicBezTo>
                <a:cubicBezTo>
                  <a:pt x="1380502" y="-1478"/>
                  <a:pt x="1694914" y="11788"/>
                  <a:pt x="2018179" y="0"/>
                </a:cubicBezTo>
                <a:cubicBezTo>
                  <a:pt x="2341444" y="-11788"/>
                  <a:pt x="2451167" y="12596"/>
                  <a:pt x="2679307" y="0"/>
                </a:cubicBezTo>
                <a:cubicBezTo>
                  <a:pt x="2907447" y="-12596"/>
                  <a:pt x="3094555" y="23821"/>
                  <a:pt x="3479619" y="0"/>
                </a:cubicBezTo>
                <a:cubicBezTo>
                  <a:pt x="3479355" y="4493"/>
                  <a:pt x="3480003" y="9472"/>
                  <a:pt x="3479619" y="18288"/>
                </a:cubicBezTo>
                <a:cubicBezTo>
                  <a:pt x="3311729" y="36782"/>
                  <a:pt x="3015946" y="7938"/>
                  <a:pt x="2783695" y="18288"/>
                </a:cubicBezTo>
                <a:cubicBezTo>
                  <a:pt x="2551444" y="28638"/>
                  <a:pt x="2398767" y="-13940"/>
                  <a:pt x="2018179" y="18288"/>
                </a:cubicBezTo>
                <a:cubicBezTo>
                  <a:pt x="1637591" y="50516"/>
                  <a:pt x="1634873" y="-6356"/>
                  <a:pt x="1426644" y="18288"/>
                </a:cubicBezTo>
                <a:cubicBezTo>
                  <a:pt x="1218415" y="42932"/>
                  <a:pt x="1006973" y="4094"/>
                  <a:pt x="730720" y="18288"/>
                </a:cubicBezTo>
                <a:cubicBezTo>
                  <a:pt x="454467" y="32482"/>
                  <a:pt x="291313" y="3910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3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FDE395-1564-42F6-9999-0838A36E76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5664" y="503713"/>
            <a:ext cx="10051415" cy="585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30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576C5-A4DB-45D5-9EA8-3DC66004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08" y="525484"/>
            <a:ext cx="10406152" cy="547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88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43393-6662-432B-B928-FA2DBACA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43" y="-2676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CNN: Right Wrist</a:t>
            </a:r>
            <a:endParaRPr lang="en-IE" sz="36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33948-CA44-468B-9DFC-D29A61E7B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287" y="1027906"/>
            <a:ext cx="11667425" cy="5464969"/>
          </a:xfrm>
        </p:spPr>
      </p:pic>
    </p:spTree>
    <p:extLst>
      <p:ext uri="{BB962C8B-B14F-4D97-AF65-F5344CB8AC3E}">
        <p14:creationId xmlns:p14="http://schemas.microsoft.com/office/powerpoint/2010/main" val="2511018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58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C74C-D963-4290-B7C3-DE500EFA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68" y="11220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Approach</a:t>
            </a:r>
            <a:endParaRPr lang="en-IE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圖片 14">
            <a:extLst>
              <a:ext uri="{FF2B5EF4-FFF2-40B4-BE49-F238E27FC236}">
                <a16:creationId xmlns:a16="http://schemas.microsoft.com/office/drawing/2014/main" id="{59190034-76A5-477D-86F2-1A1A8F6FE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45" y="2333421"/>
            <a:ext cx="1487762" cy="11184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6D7C92-65B2-4F34-A455-50643F66C861}"/>
              </a:ext>
            </a:extLst>
          </p:cNvPr>
          <p:cNvCxnSpPr>
            <a:cxnSpLocks/>
          </p:cNvCxnSpPr>
          <p:nvPr/>
        </p:nvCxnSpPr>
        <p:spPr>
          <a:xfrm flipV="1">
            <a:off x="2053524" y="2951506"/>
            <a:ext cx="1182032" cy="5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C38718B-D8D5-4CA0-9586-04515E5EBACF}"/>
              </a:ext>
            </a:extLst>
          </p:cNvPr>
          <p:cNvSpPr txBox="1"/>
          <p:nvPr/>
        </p:nvSpPr>
        <p:spPr>
          <a:xfrm>
            <a:off x="2265890" y="2518171"/>
            <a:ext cx="7970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Apply to both wrists</a:t>
            </a:r>
            <a:endParaRPr lang="en-IE" sz="1050" dirty="0"/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6F26F88D-6D48-4E37-B5B4-27D71AB70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16941" y="2546774"/>
            <a:ext cx="402671" cy="382643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204A11-EA45-43EA-8C6C-180BCCFAC748}"/>
              </a:ext>
            </a:extLst>
          </p:cNvPr>
          <p:cNvCxnSpPr>
            <a:cxnSpLocks/>
            <a:stCxn id="9" idx="4"/>
          </p:cNvCxnSpPr>
          <p:nvPr/>
        </p:nvCxnSpPr>
        <p:spPr>
          <a:xfrm flipH="1">
            <a:off x="3611984" y="2929417"/>
            <a:ext cx="6293" cy="3490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90D666-5038-4A9E-B595-7C459BC95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410649" y="3269051"/>
            <a:ext cx="201335" cy="2776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D27FBF-0B12-4554-8293-37B1BA162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611984" y="3273245"/>
            <a:ext cx="190850" cy="2693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157E63-F9FB-4B25-B394-C197A2DF0462}"/>
              </a:ext>
            </a:extLst>
          </p:cNvPr>
          <p:cNvCxnSpPr/>
          <p:nvPr/>
        </p:nvCxnSpPr>
        <p:spPr>
          <a:xfrm flipH="1" flipV="1">
            <a:off x="3416940" y="3051463"/>
            <a:ext cx="195044" cy="1118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B0FB08-4846-46A0-A88C-7B50484A5548}"/>
              </a:ext>
            </a:extLst>
          </p:cNvPr>
          <p:cNvCxnSpPr/>
          <p:nvPr/>
        </p:nvCxnSpPr>
        <p:spPr>
          <a:xfrm flipV="1">
            <a:off x="3609909" y="3051463"/>
            <a:ext cx="190850" cy="1118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6AAE0C9-978E-4C3E-B59A-D7496F35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71379" y="3046024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7466614-30B8-4946-B171-0877B556AA10}"/>
              </a:ext>
            </a:extLst>
          </p:cNvPr>
          <p:cNvSpPr/>
          <p:nvPr/>
        </p:nvSpPr>
        <p:spPr>
          <a:xfrm>
            <a:off x="3415267" y="3046024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ACE7E3-78AC-4F41-AA23-C22160557055}"/>
              </a:ext>
            </a:extLst>
          </p:cNvPr>
          <p:cNvCxnSpPr>
            <a:cxnSpLocks/>
          </p:cNvCxnSpPr>
          <p:nvPr/>
        </p:nvCxnSpPr>
        <p:spPr>
          <a:xfrm flipV="1">
            <a:off x="3919222" y="2951506"/>
            <a:ext cx="1174788" cy="13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25E0BA6-BD5D-4BF4-855D-29654684D096}"/>
              </a:ext>
            </a:extLst>
          </p:cNvPr>
          <p:cNvSpPr txBox="1"/>
          <p:nvPr/>
        </p:nvSpPr>
        <p:spPr>
          <a:xfrm>
            <a:off x="5428895" y="4057658"/>
            <a:ext cx="973877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Capture</a:t>
            </a:r>
            <a:r>
              <a:rPr lang="en-US" sz="1100" dirty="0"/>
              <a:t> </a:t>
            </a:r>
            <a:r>
              <a:rPr lang="en-US" sz="1050" dirty="0"/>
              <a:t>dance motion</a:t>
            </a:r>
            <a:endParaRPr lang="en-IE" sz="1100" dirty="0"/>
          </a:p>
        </p:txBody>
      </p:sp>
      <p:pic>
        <p:nvPicPr>
          <p:cNvPr id="29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452A66A6-B712-4B51-A2E6-8DEE443F0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71" y="1774664"/>
            <a:ext cx="911012" cy="19708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345B51C-E3AB-4BC0-AFBF-F72DE9084237}"/>
              </a:ext>
            </a:extLst>
          </p:cNvPr>
          <p:cNvSpPr txBox="1"/>
          <p:nvPr/>
        </p:nvSpPr>
        <p:spPr>
          <a:xfrm>
            <a:off x="695611" y="3382854"/>
            <a:ext cx="12090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</a:rPr>
              <a:t>XSens</a:t>
            </a:r>
            <a:r>
              <a:rPr lang="en-US" sz="1600" dirty="0">
                <a:solidFill>
                  <a:schemeClr val="accent2"/>
                </a:solidFill>
              </a:rPr>
              <a:t> DOT</a:t>
            </a:r>
            <a:endParaRPr lang="en-IE" sz="1600" dirty="0">
              <a:solidFill>
                <a:schemeClr val="accent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091FC3-10B3-43BD-BB65-95BDA8BB72D7}"/>
              </a:ext>
            </a:extLst>
          </p:cNvPr>
          <p:cNvSpPr txBox="1"/>
          <p:nvPr/>
        </p:nvSpPr>
        <p:spPr>
          <a:xfrm>
            <a:off x="6226039" y="2578566"/>
            <a:ext cx="1319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</a:rPr>
              <a:t>XSens</a:t>
            </a:r>
            <a:r>
              <a:rPr lang="en-US" sz="1600" dirty="0">
                <a:solidFill>
                  <a:schemeClr val="accent2"/>
                </a:solidFill>
              </a:rPr>
              <a:t> DOT Phone App</a:t>
            </a:r>
            <a:endParaRPr lang="en-IE" sz="1600" dirty="0">
              <a:solidFill>
                <a:schemeClr val="accent2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FDEF25-8EE7-41B4-AA43-B4894542671C}"/>
              </a:ext>
            </a:extLst>
          </p:cNvPr>
          <p:cNvCxnSpPr>
            <a:cxnSpLocks/>
          </p:cNvCxnSpPr>
          <p:nvPr/>
        </p:nvCxnSpPr>
        <p:spPr>
          <a:xfrm flipH="1">
            <a:off x="5358468" y="3843393"/>
            <a:ext cx="1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B9303D3-873F-4C3E-90E7-85663C313CE0}"/>
              </a:ext>
            </a:extLst>
          </p:cNvPr>
          <p:cNvSpPr txBox="1"/>
          <p:nvPr/>
        </p:nvSpPr>
        <p:spPr>
          <a:xfrm>
            <a:off x="4216550" y="2530346"/>
            <a:ext cx="104956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Connect sensors</a:t>
            </a:r>
            <a:endParaRPr lang="en-IE" sz="11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B687C56-43B6-4E74-BC83-95FF57DBA274}"/>
              </a:ext>
            </a:extLst>
          </p:cNvPr>
          <p:cNvCxnSpPr>
            <a:cxnSpLocks/>
          </p:cNvCxnSpPr>
          <p:nvPr/>
        </p:nvCxnSpPr>
        <p:spPr>
          <a:xfrm flipH="1" flipV="1">
            <a:off x="2943225" y="5314600"/>
            <a:ext cx="17682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50C9392-27C1-43EE-A632-8A7F78AB4C13}"/>
              </a:ext>
            </a:extLst>
          </p:cNvPr>
          <p:cNvSpPr txBox="1"/>
          <p:nvPr/>
        </p:nvSpPr>
        <p:spPr>
          <a:xfrm>
            <a:off x="3155642" y="5060680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Send accelerometer data </a:t>
            </a:r>
            <a:endParaRPr lang="en-IE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C55818-0017-4E89-96C7-D1408391E4F3}"/>
              </a:ext>
            </a:extLst>
          </p:cNvPr>
          <p:cNvSpPr txBox="1"/>
          <p:nvPr/>
        </p:nvSpPr>
        <p:spPr>
          <a:xfrm>
            <a:off x="1016961" y="6056969"/>
            <a:ext cx="1345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2"/>
                </a:solidFill>
              </a:rPr>
              <a:t>Jupyter</a:t>
            </a:r>
            <a:r>
              <a:rPr lang="en-US" sz="1400" dirty="0">
                <a:solidFill>
                  <a:schemeClr val="accent2"/>
                </a:solidFill>
              </a:rPr>
              <a:t>/Python</a:t>
            </a:r>
            <a:endParaRPr lang="en-IE" sz="1400" dirty="0">
              <a:solidFill>
                <a:schemeClr val="accent2"/>
              </a:solidFill>
            </a:endParaRPr>
          </a:p>
        </p:txBody>
      </p:sp>
      <p:pic>
        <p:nvPicPr>
          <p:cNvPr id="54" name="Picture 5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F82BB4B-5BCA-4C64-BD07-2F905B3AFC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-1954" r="7299" b="1954"/>
          <a:stretch/>
        </p:blipFill>
        <p:spPr>
          <a:xfrm>
            <a:off x="430478" y="4520926"/>
            <a:ext cx="2350756" cy="1039817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A2DEEBF0-EAAE-40B2-9CD7-12CCE5704C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25" y="5314600"/>
            <a:ext cx="674673" cy="674673"/>
          </a:xfrm>
          <a:prstGeom prst="rect">
            <a:avLst/>
          </a:prstGeom>
        </p:spPr>
      </p:pic>
      <p:pic>
        <p:nvPicPr>
          <p:cNvPr id="56" name="Picture 55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F8B5B9C0-DEF3-4C73-8F3B-174C43E33C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8398" r="16605"/>
          <a:stretch/>
        </p:blipFill>
        <p:spPr>
          <a:xfrm>
            <a:off x="4911576" y="4741401"/>
            <a:ext cx="1762125" cy="114639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E8A02B6-5817-4489-8F7D-F4B257051F81}"/>
              </a:ext>
            </a:extLst>
          </p:cNvPr>
          <p:cNvSpPr txBox="1"/>
          <p:nvPr/>
        </p:nvSpPr>
        <p:spPr>
          <a:xfrm>
            <a:off x="4952720" y="5889758"/>
            <a:ext cx="1679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XSens</a:t>
            </a:r>
            <a:r>
              <a:rPr lang="en-US" sz="1400" dirty="0">
                <a:solidFill>
                  <a:schemeClr val="accent2"/>
                </a:solidFill>
              </a:rPr>
              <a:t> DOT Data Exporter</a:t>
            </a:r>
            <a:endParaRPr lang="en-IE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974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C74C-D963-4290-B7C3-DE500EFA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68" y="11220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Approach</a:t>
            </a:r>
            <a:endParaRPr lang="en-IE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圖片 14">
            <a:extLst>
              <a:ext uri="{FF2B5EF4-FFF2-40B4-BE49-F238E27FC236}">
                <a16:creationId xmlns:a16="http://schemas.microsoft.com/office/drawing/2014/main" id="{59190034-76A5-477D-86F2-1A1A8F6FE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45" y="2333421"/>
            <a:ext cx="1487762" cy="11184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6D7C92-65B2-4F34-A455-50643F66C861}"/>
              </a:ext>
            </a:extLst>
          </p:cNvPr>
          <p:cNvCxnSpPr>
            <a:cxnSpLocks/>
          </p:cNvCxnSpPr>
          <p:nvPr/>
        </p:nvCxnSpPr>
        <p:spPr>
          <a:xfrm flipV="1">
            <a:off x="2053524" y="2951506"/>
            <a:ext cx="1182032" cy="5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C38718B-D8D5-4CA0-9586-04515E5EBACF}"/>
              </a:ext>
            </a:extLst>
          </p:cNvPr>
          <p:cNvSpPr txBox="1"/>
          <p:nvPr/>
        </p:nvSpPr>
        <p:spPr>
          <a:xfrm>
            <a:off x="2265890" y="2518171"/>
            <a:ext cx="7970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Apply to both wrists</a:t>
            </a:r>
            <a:endParaRPr lang="en-IE" sz="105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ACE7E3-78AC-4F41-AA23-C22160557055}"/>
              </a:ext>
            </a:extLst>
          </p:cNvPr>
          <p:cNvCxnSpPr>
            <a:cxnSpLocks/>
          </p:cNvCxnSpPr>
          <p:nvPr/>
        </p:nvCxnSpPr>
        <p:spPr>
          <a:xfrm flipV="1">
            <a:off x="4913781" y="2933669"/>
            <a:ext cx="878856" cy="3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25E0BA6-BD5D-4BF4-855D-29654684D096}"/>
              </a:ext>
            </a:extLst>
          </p:cNvPr>
          <p:cNvSpPr txBox="1"/>
          <p:nvPr/>
        </p:nvSpPr>
        <p:spPr>
          <a:xfrm>
            <a:off x="7295964" y="2985299"/>
            <a:ext cx="973877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Capture</a:t>
            </a:r>
            <a:r>
              <a:rPr lang="en-US" sz="1100" dirty="0"/>
              <a:t> </a:t>
            </a:r>
            <a:r>
              <a:rPr lang="en-US" sz="1050" dirty="0"/>
              <a:t>dance motion</a:t>
            </a:r>
            <a:endParaRPr lang="en-IE" sz="1100" dirty="0"/>
          </a:p>
        </p:txBody>
      </p:sp>
      <p:pic>
        <p:nvPicPr>
          <p:cNvPr id="29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452A66A6-B712-4B51-A2E6-8DEE443F0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31" y="1844361"/>
            <a:ext cx="911012" cy="19708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345B51C-E3AB-4BC0-AFBF-F72DE9084237}"/>
              </a:ext>
            </a:extLst>
          </p:cNvPr>
          <p:cNvSpPr txBox="1"/>
          <p:nvPr/>
        </p:nvSpPr>
        <p:spPr>
          <a:xfrm>
            <a:off x="695611" y="3382854"/>
            <a:ext cx="12090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</a:rPr>
              <a:t>XSens</a:t>
            </a:r>
            <a:r>
              <a:rPr lang="en-US" sz="1600" dirty="0">
                <a:solidFill>
                  <a:schemeClr val="accent2"/>
                </a:solidFill>
              </a:rPr>
              <a:t> DOT</a:t>
            </a:r>
            <a:endParaRPr lang="en-IE" sz="1600" dirty="0">
              <a:solidFill>
                <a:schemeClr val="accent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091FC3-10B3-43BD-BB65-95BDA8BB72D7}"/>
              </a:ext>
            </a:extLst>
          </p:cNvPr>
          <p:cNvSpPr txBox="1"/>
          <p:nvPr/>
        </p:nvSpPr>
        <p:spPr>
          <a:xfrm>
            <a:off x="6054831" y="3826609"/>
            <a:ext cx="1319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</a:rPr>
              <a:t>XSens</a:t>
            </a:r>
            <a:r>
              <a:rPr lang="en-US" sz="1600" dirty="0">
                <a:solidFill>
                  <a:schemeClr val="accent2"/>
                </a:solidFill>
              </a:rPr>
              <a:t> DOT Phone App</a:t>
            </a:r>
            <a:endParaRPr lang="en-IE" sz="1600" dirty="0">
              <a:solidFill>
                <a:schemeClr val="accent2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FDEF25-8EE7-41B4-AA43-B4894542671C}"/>
              </a:ext>
            </a:extLst>
          </p:cNvPr>
          <p:cNvCxnSpPr>
            <a:cxnSpLocks/>
          </p:cNvCxnSpPr>
          <p:nvPr/>
        </p:nvCxnSpPr>
        <p:spPr>
          <a:xfrm>
            <a:off x="7059692" y="3000572"/>
            <a:ext cx="781181" cy="826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B9303D3-873F-4C3E-90E7-85663C313CE0}"/>
              </a:ext>
            </a:extLst>
          </p:cNvPr>
          <p:cNvSpPr txBox="1"/>
          <p:nvPr/>
        </p:nvSpPr>
        <p:spPr>
          <a:xfrm>
            <a:off x="5024515" y="2479619"/>
            <a:ext cx="70019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Connect sensors</a:t>
            </a:r>
            <a:endParaRPr lang="en-IE" sz="11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B687C56-43B6-4E74-BC83-95FF57DBA274}"/>
              </a:ext>
            </a:extLst>
          </p:cNvPr>
          <p:cNvCxnSpPr>
            <a:cxnSpLocks/>
          </p:cNvCxnSpPr>
          <p:nvPr/>
        </p:nvCxnSpPr>
        <p:spPr>
          <a:xfrm flipH="1" flipV="1">
            <a:off x="2553424" y="5426694"/>
            <a:ext cx="17682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50C9392-27C1-43EE-A632-8A7F78AB4C13}"/>
              </a:ext>
            </a:extLst>
          </p:cNvPr>
          <p:cNvSpPr txBox="1"/>
          <p:nvPr/>
        </p:nvSpPr>
        <p:spPr>
          <a:xfrm>
            <a:off x="2743089" y="5149733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Send accelerometer data </a:t>
            </a:r>
            <a:endParaRPr lang="en-IE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C55818-0017-4E89-96C7-D1408391E4F3}"/>
              </a:ext>
            </a:extLst>
          </p:cNvPr>
          <p:cNvSpPr txBox="1"/>
          <p:nvPr/>
        </p:nvSpPr>
        <p:spPr>
          <a:xfrm>
            <a:off x="656148" y="5894714"/>
            <a:ext cx="1345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2"/>
                </a:solidFill>
              </a:rPr>
              <a:t>Jupyter</a:t>
            </a:r>
            <a:r>
              <a:rPr lang="en-US" sz="1400" dirty="0">
                <a:solidFill>
                  <a:schemeClr val="accent2"/>
                </a:solidFill>
              </a:rPr>
              <a:t>/Python</a:t>
            </a:r>
            <a:endParaRPr lang="en-IE" sz="1400" dirty="0">
              <a:solidFill>
                <a:schemeClr val="accent2"/>
              </a:solidFill>
            </a:endParaRPr>
          </a:p>
        </p:txBody>
      </p:sp>
      <p:pic>
        <p:nvPicPr>
          <p:cNvPr id="54" name="Picture 5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F82BB4B-5BCA-4C64-BD07-2F905B3AFC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-1954" r="7299" b="1954"/>
          <a:stretch/>
        </p:blipFill>
        <p:spPr>
          <a:xfrm>
            <a:off x="153390" y="4411384"/>
            <a:ext cx="2350756" cy="1039817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A2DEEBF0-EAAE-40B2-9CD7-12CCE5704C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32" y="5162674"/>
            <a:ext cx="674673" cy="674673"/>
          </a:xfrm>
          <a:prstGeom prst="rect">
            <a:avLst/>
          </a:prstGeom>
        </p:spPr>
      </p:pic>
      <p:pic>
        <p:nvPicPr>
          <p:cNvPr id="56" name="Picture 55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F8B5B9C0-DEF3-4C73-8F3B-174C43E33C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8398" r="16605"/>
          <a:stretch/>
        </p:blipFill>
        <p:spPr>
          <a:xfrm>
            <a:off x="4567722" y="4783922"/>
            <a:ext cx="1762125" cy="114639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E8A02B6-5817-4489-8F7D-F4B257051F81}"/>
              </a:ext>
            </a:extLst>
          </p:cNvPr>
          <p:cNvSpPr txBox="1"/>
          <p:nvPr/>
        </p:nvSpPr>
        <p:spPr>
          <a:xfrm>
            <a:off x="4534694" y="6048602"/>
            <a:ext cx="1679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XSens</a:t>
            </a:r>
            <a:r>
              <a:rPr lang="en-US" sz="1400" dirty="0">
                <a:solidFill>
                  <a:schemeClr val="accent2"/>
                </a:solidFill>
              </a:rPr>
              <a:t> DOT Data Exporter</a:t>
            </a:r>
            <a:endParaRPr lang="en-IE" sz="1400" dirty="0">
              <a:solidFill>
                <a:schemeClr val="accent2"/>
              </a:solidFill>
            </a:endParaRP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2A61BD2-C7D6-45C6-9860-4EB6591318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12" y="1977956"/>
            <a:ext cx="1377920" cy="1837226"/>
          </a:xfrm>
          <a:prstGeom prst="rect">
            <a:avLst/>
          </a:prstGeom>
        </p:spPr>
      </p:pic>
      <p:pic>
        <p:nvPicPr>
          <p:cNvPr id="15" name="Picture 14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851CD47B-6361-4401-838D-3CEDC13E4F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704" y="3483658"/>
            <a:ext cx="1264777" cy="1833467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8A0A4D6-709E-456B-AFE1-7DFC1FE514DB}"/>
              </a:ext>
            </a:extLst>
          </p:cNvPr>
          <p:cNvCxnSpPr>
            <a:cxnSpLocks/>
          </p:cNvCxnSpPr>
          <p:nvPr/>
        </p:nvCxnSpPr>
        <p:spPr>
          <a:xfrm flipH="1">
            <a:off x="6510337" y="5026911"/>
            <a:ext cx="1297903" cy="399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285F027-1B21-47B1-9732-4620078320AF}"/>
              </a:ext>
            </a:extLst>
          </p:cNvPr>
          <p:cNvSpPr txBox="1"/>
          <p:nvPr/>
        </p:nvSpPr>
        <p:spPr>
          <a:xfrm>
            <a:off x="7769076" y="5317125"/>
            <a:ext cx="1679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Dance Demonstration</a:t>
            </a:r>
            <a:endParaRPr lang="en-IE" sz="1400" dirty="0">
              <a:solidFill>
                <a:schemeClr val="accent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FF3AF1-340B-4399-992D-84796E82B633}"/>
              </a:ext>
            </a:extLst>
          </p:cNvPr>
          <p:cNvSpPr txBox="1"/>
          <p:nvPr/>
        </p:nvSpPr>
        <p:spPr>
          <a:xfrm>
            <a:off x="6459678" y="4783922"/>
            <a:ext cx="11411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Export data from </a:t>
            </a:r>
            <a:r>
              <a:rPr lang="en-US" sz="1050" dirty="0" err="1"/>
              <a:t>Xsens</a:t>
            </a:r>
            <a:r>
              <a:rPr lang="en-US" sz="1050" dirty="0"/>
              <a:t> App</a:t>
            </a:r>
            <a:endParaRPr lang="en-IE" sz="1100" dirty="0"/>
          </a:p>
        </p:txBody>
      </p:sp>
    </p:spTree>
    <p:extLst>
      <p:ext uri="{BB962C8B-B14F-4D97-AF65-F5344CB8AC3E}">
        <p14:creationId xmlns:p14="http://schemas.microsoft.com/office/powerpoint/2010/main" val="1940745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9F857E-D58A-4B2F-AA0C-6BF2ED950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518847"/>
              </p:ext>
            </p:extLst>
          </p:nvPr>
        </p:nvGraphicFramePr>
        <p:xfrm>
          <a:off x="1328616" y="833120"/>
          <a:ext cx="5265616" cy="2595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959708">
                  <a:extLst>
                    <a:ext uri="{9D8B030D-6E8A-4147-A177-3AD203B41FA5}">
                      <a16:colId xmlns:a16="http://schemas.microsoft.com/office/drawing/2014/main" val="400553218"/>
                    </a:ext>
                  </a:extLst>
                </a:gridCol>
                <a:gridCol w="3305908">
                  <a:extLst>
                    <a:ext uri="{9D8B030D-6E8A-4147-A177-3AD203B41FA5}">
                      <a16:colId xmlns:a16="http://schemas.microsoft.com/office/drawing/2014/main" val="491345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010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Sukor</a:t>
                      </a:r>
                      <a:r>
                        <a:rPr lang="en-US" dirty="0"/>
                        <a:t> et al.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744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Bayat</a:t>
                      </a:r>
                      <a:r>
                        <a:rPr lang="en-US" dirty="0"/>
                        <a:t> et al.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178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 Silva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9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Drumond</a:t>
                      </a:r>
                      <a:r>
                        <a:rPr lang="en-US" dirty="0"/>
                        <a:t> et al. 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96%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060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Gomes et al.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992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Pavai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229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516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22438A-3C0B-40E8-A584-AACAC4B9B861}"/>
              </a:ext>
            </a:extLst>
          </p:cNvPr>
          <p:cNvSpPr txBox="1"/>
          <p:nvPr/>
        </p:nvSpPr>
        <p:spPr>
          <a:xfrm>
            <a:off x="1652954" y="2198077"/>
            <a:ext cx="52050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wearable inertial sensors to track everyday human motion has been a popular subject in previous papers in classifying and </a:t>
            </a:r>
            <a:r>
              <a:rPr lang="en-US" dirty="0" err="1"/>
              <a:t>recognising</a:t>
            </a:r>
            <a:r>
              <a:rPr lang="en-US" dirty="0"/>
              <a:t> human activities.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Plenty of projects involving human activity recognition have already been explored and published.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identifying dance motions from wearable inertial sensors to determine the accuracy of a dance choreography has not been well inspected.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00228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CE65F1-DE30-409D-8E41-8B501BDAD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748269"/>
              </p:ext>
            </p:extLst>
          </p:nvPr>
        </p:nvGraphicFramePr>
        <p:xfrm>
          <a:off x="3752393" y="1932940"/>
          <a:ext cx="4687214" cy="2992120"/>
        </p:xfrm>
        <a:graphic>
          <a:graphicData uri="http://schemas.openxmlformats.org/drawingml/2006/table">
            <a:tbl>
              <a:tblPr/>
              <a:tblGrid>
                <a:gridCol w="1086307">
                  <a:extLst>
                    <a:ext uri="{9D8B030D-6E8A-4147-A177-3AD203B41FA5}">
                      <a16:colId xmlns:a16="http://schemas.microsoft.com/office/drawing/2014/main" val="604477402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957513488"/>
                    </a:ext>
                  </a:extLst>
                </a:gridCol>
                <a:gridCol w="1776908">
                  <a:extLst>
                    <a:ext uri="{9D8B030D-6E8A-4147-A177-3AD203B41FA5}">
                      <a16:colId xmlns:a16="http://schemas.microsoft.com/office/drawing/2014/main" val="1542763714"/>
                    </a:ext>
                  </a:extLst>
                </a:gridCol>
                <a:gridCol w="709574">
                  <a:extLst>
                    <a:ext uri="{9D8B030D-6E8A-4147-A177-3AD203B41FA5}">
                      <a16:colId xmlns:a16="http://schemas.microsoft.com/office/drawing/2014/main" val="37632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mbria" panose="02040503050406030204" pitchFamily="18" charset="0"/>
                        </a:rPr>
                        <a:t>Author</a:t>
                      </a:r>
                      <a:endParaRPr lang="en-US" sz="11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</a:rPr>
                        <a:t>Data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</a:rPr>
                        <a:t>Approach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mbria" panose="02040503050406030204" pitchFamily="18" charset="0"/>
                        </a:rPr>
                        <a:t>Accuracy</a:t>
                      </a:r>
                      <a:endParaRPr lang="en-US" sz="11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94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</a:rPr>
                        <a:t>Bayat et al.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Accelerometer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dirty="0">
                          <a:effectLst/>
                          <a:latin typeface="Cambria" panose="02040503050406030204" pitchFamily="18" charset="0"/>
                        </a:rPr>
                        <a:t>Combination of Classifiers: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Multilayer Perceptron, </a:t>
                      </a:r>
                      <a:r>
                        <a:rPr lang="en-US" sz="1100" dirty="0" err="1">
                          <a:effectLst/>
                          <a:latin typeface="Cambria" panose="02040503050406030204" pitchFamily="18" charset="0"/>
                        </a:rPr>
                        <a:t>LogitBoost</a:t>
                      </a:r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 and SVM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91.15%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720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</a:rPr>
                        <a:t>Gomes et al.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Accelerometer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KNN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1" dirty="0">
                          <a:effectLst/>
                          <a:latin typeface="Cambria" panose="02040503050406030204" pitchFamily="18" charset="0"/>
                        </a:rPr>
                        <a:t>Combination of Classifiers</a:t>
                      </a:r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: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Random Forest &amp; KNN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79%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78%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738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</a:rPr>
                        <a:t>Sukor et al.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Accelerometer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Multilayer Perceptron Neural Network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96.11%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704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</a:rPr>
                        <a:t>da Silva et al.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Motion Capture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LSTM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95%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152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</a:rPr>
                        <a:t>Drumond et al.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Accelerometer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LSTM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</a:rPr>
                        <a:t>96%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538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</a:rPr>
                        <a:t>Pavai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Accelerometer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Bidirectional LSTM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</a:rPr>
                        <a:t>90+%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110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</a:rPr>
                        <a:t>Our Approach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Accelerometer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Bidirectional LSTM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</a:rPr>
                        <a:t>60+%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4435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85FA728-7027-47D1-B4DA-A9C62B55C590}"/>
              </a:ext>
            </a:extLst>
          </p:cNvPr>
          <p:cNvSpPr txBox="1"/>
          <p:nvPr/>
        </p:nvSpPr>
        <p:spPr>
          <a:xfrm>
            <a:off x="10010775" y="1362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E" dirty="0"/>
          </a:p>
        </p:txBody>
      </p:sp>
      <p:pic>
        <p:nvPicPr>
          <p:cNvPr id="9" name="Graphic 8" descr="Badge Tick1 with solid fill">
            <a:extLst>
              <a:ext uri="{FF2B5EF4-FFF2-40B4-BE49-F238E27FC236}">
                <a16:creationId xmlns:a16="http://schemas.microsoft.com/office/drawing/2014/main" id="{5E5F36B2-E1B0-4BA7-A9FE-0067FEDFC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9107" y="4677410"/>
            <a:ext cx="247650" cy="247650"/>
          </a:xfrm>
          <a:prstGeom prst="rect">
            <a:avLst/>
          </a:prstGeom>
        </p:spPr>
      </p:pic>
      <p:pic>
        <p:nvPicPr>
          <p:cNvPr id="10" name="Graphic 9" descr="Badge Tick1 with solid fill">
            <a:extLst>
              <a:ext uri="{FF2B5EF4-FFF2-40B4-BE49-F238E27FC236}">
                <a16:creationId xmlns:a16="http://schemas.microsoft.com/office/drawing/2014/main" id="{2C9B767F-3D7C-446A-AE32-AEA519239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0057" y="3877310"/>
            <a:ext cx="247650" cy="247650"/>
          </a:xfrm>
          <a:prstGeom prst="rect">
            <a:avLst/>
          </a:prstGeom>
        </p:spPr>
      </p:pic>
      <p:pic>
        <p:nvPicPr>
          <p:cNvPr id="11" name="Graphic 10" descr="Badge Tick1 with solid fill">
            <a:extLst>
              <a:ext uri="{FF2B5EF4-FFF2-40B4-BE49-F238E27FC236}">
                <a16:creationId xmlns:a16="http://schemas.microsoft.com/office/drawing/2014/main" id="{FACAD288-4CE5-4150-8CEA-4A1D562E9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0057" y="3477260"/>
            <a:ext cx="247650" cy="247650"/>
          </a:xfrm>
          <a:prstGeom prst="rect">
            <a:avLst/>
          </a:prstGeom>
        </p:spPr>
      </p:pic>
      <p:pic>
        <p:nvPicPr>
          <p:cNvPr id="12" name="Graphic 11" descr="Badge Tick1 with solid fill">
            <a:extLst>
              <a:ext uri="{FF2B5EF4-FFF2-40B4-BE49-F238E27FC236}">
                <a16:creationId xmlns:a16="http://schemas.microsoft.com/office/drawing/2014/main" id="{B8E43D97-E446-4CCD-8880-AAB0891F4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9107" y="2381885"/>
            <a:ext cx="247650" cy="247650"/>
          </a:xfrm>
          <a:prstGeom prst="rect">
            <a:avLst/>
          </a:prstGeom>
        </p:spPr>
      </p:pic>
      <p:pic>
        <p:nvPicPr>
          <p:cNvPr id="13" name="Graphic 12" descr="Badge Tick1 with solid fill">
            <a:extLst>
              <a:ext uri="{FF2B5EF4-FFF2-40B4-BE49-F238E27FC236}">
                <a16:creationId xmlns:a16="http://schemas.microsoft.com/office/drawing/2014/main" id="{B4946056-5658-4913-92FF-70EB2F49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0057" y="3001645"/>
            <a:ext cx="247650" cy="247650"/>
          </a:xfrm>
          <a:prstGeom prst="rect">
            <a:avLst/>
          </a:prstGeom>
        </p:spPr>
      </p:pic>
      <p:pic>
        <p:nvPicPr>
          <p:cNvPr id="14" name="Graphic 13" descr="Badge Tick1 with solid fill">
            <a:extLst>
              <a:ext uri="{FF2B5EF4-FFF2-40B4-BE49-F238E27FC236}">
                <a16:creationId xmlns:a16="http://schemas.microsoft.com/office/drawing/2014/main" id="{3E304EC0-FC03-493F-A9B1-02A3A6DCA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9107" y="4429760"/>
            <a:ext cx="247650" cy="247650"/>
          </a:xfrm>
          <a:prstGeom prst="rect">
            <a:avLst/>
          </a:prstGeom>
        </p:spPr>
      </p:pic>
      <p:pic>
        <p:nvPicPr>
          <p:cNvPr id="15" name="Graphic 14" descr="Badge Tick1 with solid fill">
            <a:extLst>
              <a:ext uri="{FF2B5EF4-FFF2-40B4-BE49-F238E27FC236}">
                <a16:creationId xmlns:a16="http://schemas.microsoft.com/office/drawing/2014/main" id="{7CF67FAB-EA17-4DDE-A8C4-B2B0B5BBE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2864" y="4144645"/>
            <a:ext cx="2476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C36BB1-2972-464C-BB19-01AA653630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76341" y="1106309"/>
            <a:ext cx="9717757" cy="54399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33FFAA-974A-4394-8368-1354A41824BB}"/>
              </a:ext>
            </a:extLst>
          </p:cNvPr>
          <p:cNvSpPr/>
          <p:nvPr/>
        </p:nvSpPr>
        <p:spPr>
          <a:xfrm>
            <a:off x="2920753" y="4358937"/>
            <a:ext cx="1429305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Hand Down/Idle</a:t>
            </a:r>
            <a:endParaRPr lang="en-IE" sz="12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3B113-6E9A-4028-9C9B-338E54C53B32}"/>
              </a:ext>
            </a:extLst>
          </p:cNvPr>
          <p:cNvSpPr/>
          <p:nvPr/>
        </p:nvSpPr>
        <p:spPr>
          <a:xfrm>
            <a:off x="7744289" y="4421081"/>
            <a:ext cx="1429305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Wrist on Right Elbow</a:t>
            </a:r>
            <a:endParaRPr lang="en-IE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582BCD-8193-4009-AB57-EBB37A795E2E}"/>
              </a:ext>
            </a:extLst>
          </p:cNvPr>
          <p:cNvSpPr/>
          <p:nvPr/>
        </p:nvSpPr>
        <p:spPr>
          <a:xfrm>
            <a:off x="5638800" y="1732626"/>
            <a:ext cx="1429305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Wrist up in </a:t>
            </a:r>
            <a:r>
              <a:rPr lang="en-US" sz="1200" b="1" dirty="0" err="1">
                <a:solidFill>
                  <a:schemeClr val="bg1"/>
                </a:solidFill>
              </a:rPr>
              <a:t>Waack</a:t>
            </a:r>
            <a:r>
              <a:rPr lang="en-US" sz="1200" b="1" dirty="0">
                <a:solidFill>
                  <a:schemeClr val="bg1"/>
                </a:solidFill>
              </a:rPr>
              <a:t> Pose</a:t>
            </a:r>
            <a:endParaRPr lang="en-IE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D56E9-3E14-484D-8F93-508117B886EE}"/>
              </a:ext>
            </a:extLst>
          </p:cNvPr>
          <p:cNvSpPr txBox="1"/>
          <p:nvPr/>
        </p:nvSpPr>
        <p:spPr>
          <a:xfrm>
            <a:off x="239697" y="152089"/>
            <a:ext cx="132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Left Wrist:</a:t>
            </a:r>
            <a:endParaRPr lang="en-IE" b="1" i="1" dirty="0"/>
          </a:p>
        </p:txBody>
      </p:sp>
    </p:spTree>
    <p:extLst>
      <p:ext uri="{BB962C8B-B14F-4D97-AF65-F5344CB8AC3E}">
        <p14:creationId xmlns:p14="http://schemas.microsoft.com/office/powerpoint/2010/main" val="1706540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DC1C5A6-11DC-4101-97D7-C513C658A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902" y="1307449"/>
            <a:ext cx="9150564" cy="48358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80424B-458A-49CE-A336-6BAE7105DE7D}"/>
              </a:ext>
            </a:extLst>
          </p:cNvPr>
          <p:cNvSpPr/>
          <p:nvPr/>
        </p:nvSpPr>
        <p:spPr>
          <a:xfrm>
            <a:off x="2920753" y="4314549"/>
            <a:ext cx="1429305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Hand Down/Idle</a:t>
            </a:r>
            <a:endParaRPr lang="en-IE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520205-624F-4698-9D62-80851C94EA9A}"/>
              </a:ext>
            </a:extLst>
          </p:cNvPr>
          <p:cNvSpPr/>
          <p:nvPr/>
        </p:nvSpPr>
        <p:spPr>
          <a:xfrm>
            <a:off x="5541146" y="1865791"/>
            <a:ext cx="1429305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Wrist up in </a:t>
            </a:r>
            <a:r>
              <a:rPr lang="en-US" sz="1200" b="1" dirty="0" err="1">
                <a:solidFill>
                  <a:schemeClr val="bg1"/>
                </a:solidFill>
              </a:rPr>
              <a:t>Waack</a:t>
            </a:r>
            <a:r>
              <a:rPr lang="en-US" sz="1200" b="1" dirty="0">
                <a:solidFill>
                  <a:schemeClr val="bg1"/>
                </a:solidFill>
              </a:rPr>
              <a:t> Pose</a:t>
            </a:r>
            <a:endParaRPr lang="en-IE" sz="12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2C29E3-D242-4281-89E4-24819B91092D}"/>
              </a:ext>
            </a:extLst>
          </p:cNvPr>
          <p:cNvSpPr/>
          <p:nvPr/>
        </p:nvSpPr>
        <p:spPr>
          <a:xfrm>
            <a:off x="7744289" y="4314549"/>
            <a:ext cx="1429305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Wrist on Right Elbow</a:t>
            </a:r>
            <a:endParaRPr lang="en-IE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FA867B9-1F14-4E2A-837F-397D3DF49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673" y="1292710"/>
            <a:ext cx="8411749" cy="4077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70D7C4-24E3-44C4-93E5-8E521E0892C4}"/>
              </a:ext>
            </a:extLst>
          </p:cNvPr>
          <p:cNvSpPr/>
          <p:nvPr/>
        </p:nvSpPr>
        <p:spPr>
          <a:xfrm>
            <a:off x="2512381" y="1651246"/>
            <a:ext cx="914400" cy="3462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Hand Down/Idle</a:t>
            </a:r>
            <a:endParaRPr lang="en-IE" sz="105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517F23-3FE1-4565-8E6C-C3C4C4856A46}"/>
              </a:ext>
            </a:extLst>
          </p:cNvPr>
          <p:cNvSpPr/>
          <p:nvPr/>
        </p:nvSpPr>
        <p:spPr>
          <a:xfrm>
            <a:off x="2512381" y="4777666"/>
            <a:ext cx="914400" cy="3462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Hand Down/Idle</a:t>
            </a:r>
            <a:endParaRPr lang="en-IE" sz="105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880879-CAB4-4287-A7C6-2E578F3EB145}"/>
              </a:ext>
            </a:extLst>
          </p:cNvPr>
          <p:cNvSpPr/>
          <p:nvPr/>
        </p:nvSpPr>
        <p:spPr>
          <a:xfrm>
            <a:off x="2512381" y="3507419"/>
            <a:ext cx="914400" cy="3462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Hand Down/Idle</a:t>
            </a:r>
            <a:endParaRPr lang="en-IE" sz="105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613801-6BA5-43F3-ADC1-B1C90AA3CD2D}"/>
              </a:ext>
            </a:extLst>
          </p:cNvPr>
          <p:cNvSpPr/>
          <p:nvPr/>
        </p:nvSpPr>
        <p:spPr>
          <a:xfrm>
            <a:off x="4640801" y="2176509"/>
            <a:ext cx="916620" cy="37138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Wrist up in </a:t>
            </a:r>
            <a:r>
              <a:rPr lang="en-US" sz="1050" b="1" dirty="0" err="1">
                <a:solidFill>
                  <a:schemeClr val="bg1"/>
                </a:solidFill>
              </a:rPr>
              <a:t>Waack</a:t>
            </a:r>
            <a:r>
              <a:rPr lang="en-US" sz="1050" b="1" dirty="0">
                <a:solidFill>
                  <a:schemeClr val="bg1"/>
                </a:solidFill>
              </a:rPr>
              <a:t> Pose</a:t>
            </a:r>
            <a:endParaRPr lang="en-IE" sz="105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8A686-39EA-4726-A873-E2D82E7962EE}"/>
              </a:ext>
            </a:extLst>
          </p:cNvPr>
          <p:cNvSpPr/>
          <p:nvPr/>
        </p:nvSpPr>
        <p:spPr>
          <a:xfrm>
            <a:off x="4407391" y="3535766"/>
            <a:ext cx="916620" cy="37138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Wrist up in </a:t>
            </a:r>
            <a:r>
              <a:rPr lang="en-US" sz="1050" b="1" dirty="0" err="1">
                <a:solidFill>
                  <a:schemeClr val="bg1"/>
                </a:solidFill>
              </a:rPr>
              <a:t>Waack</a:t>
            </a:r>
            <a:r>
              <a:rPr lang="en-US" sz="1050" b="1" dirty="0">
                <a:solidFill>
                  <a:schemeClr val="bg1"/>
                </a:solidFill>
              </a:rPr>
              <a:t> Pose</a:t>
            </a:r>
            <a:endParaRPr lang="en-IE" sz="105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FC3AE3-15E3-4043-BD5F-6E8D01DEA314}"/>
              </a:ext>
            </a:extLst>
          </p:cNvPr>
          <p:cNvSpPr/>
          <p:nvPr/>
        </p:nvSpPr>
        <p:spPr>
          <a:xfrm>
            <a:off x="4407391" y="4200618"/>
            <a:ext cx="916620" cy="37138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Wrist up in </a:t>
            </a:r>
            <a:r>
              <a:rPr lang="en-US" sz="1050" b="1" dirty="0" err="1">
                <a:solidFill>
                  <a:schemeClr val="bg1"/>
                </a:solidFill>
              </a:rPr>
              <a:t>Waack</a:t>
            </a:r>
            <a:r>
              <a:rPr lang="en-US" sz="1050" b="1" dirty="0">
                <a:solidFill>
                  <a:schemeClr val="bg1"/>
                </a:solidFill>
              </a:rPr>
              <a:t> Pose</a:t>
            </a:r>
            <a:endParaRPr lang="en-IE" sz="105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58420F-277B-47B6-A44E-BCAB0C36B033}"/>
              </a:ext>
            </a:extLst>
          </p:cNvPr>
          <p:cNvSpPr/>
          <p:nvPr/>
        </p:nvSpPr>
        <p:spPr>
          <a:xfrm>
            <a:off x="7451327" y="4733277"/>
            <a:ext cx="1429305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Wrist on Right Elbow</a:t>
            </a:r>
            <a:endParaRPr lang="en-IE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6458C1-66B7-497F-94F2-021292A02929}"/>
              </a:ext>
            </a:extLst>
          </p:cNvPr>
          <p:cNvSpPr/>
          <p:nvPr/>
        </p:nvSpPr>
        <p:spPr>
          <a:xfrm>
            <a:off x="7451326" y="2157273"/>
            <a:ext cx="1429305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Wrist on Right Elbow</a:t>
            </a:r>
            <a:endParaRPr lang="en-IE" sz="1200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D8A203-F617-4FE3-AD54-16DF6A5031F0}"/>
              </a:ext>
            </a:extLst>
          </p:cNvPr>
          <p:cNvSpPr/>
          <p:nvPr/>
        </p:nvSpPr>
        <p:spPr>
          <a:xfrm>
            <a:off x="7611124" y="3445275"/>
            <a:ext cx="1429305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Wrist on Right Elbow</a:t>
            </a:r>
            <a:endParaRPr lang="en-IE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435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F80B1E-65D9-4751-BE94-5F7E829A8D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4602" y="926306"/>
            <a:ext cx="9662796" cy="50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57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728D5-3F4D-47CC-B3EE-E07E1176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91" y="990066"/>
            <a:ext cx="9277789" cy="487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37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E4D57-E94D-4D0C-852D-AFB163BF47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7768" y="958948"/>
            <a:ext cx="10645458" cy="55970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0B967D-6796-468F-B259-E47F80F846E1}"/>
              </a:ext>
            </a:extLst>
          </p:cNvPr>
          <p:cNvSpPr/>
          <p:nvPr/>
        </p:nvSpPr>
        <p:spPr>
          <a:xfrm>
            <a:off x="8629095" y="5000345"/>
            <a:ext cx="1429305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Hand Down/Idle</a:t>
            </a:r>
            <a:endParaRPr lang="en-IE" sz="12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461924-13E5-496F-AEC6-E21B11E408B4}"/>
              </a:ext>
            </a:extLst>
          </p:cNvPr>
          <p:cNvSpPr/>
          <p:nvPr/>
        </p:nvSpPr>
        <p:spPr>
          <a:xfrm>
            <a:off x="2429474" y="5000345"/>
            <a:ext cx="1429305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Wrist on Left Elbow</a:t>
            </a:r>
            <a:endParaRPr lang="en-IE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8AC4E1-8869-4F60-B6EA-2C5F50F5B9A1}"/>
              </a:ext>
            </a:extLst>
          </p:cNvPr>
          <p:cNvSpPr/>
          <p:nvPr/>
        </p:nvSpPr>
        <p:spPr>
          <a:xfrm>
            <a:off x="6016101" y="1901302"/>
            <a:ext cx="1429305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Wrist up in </a:t>
            </a:r>
            <a:r>
              <a:rPr lang="en-US" sz="1200" b="1" dirty="0" err="1">
                <a:solidFill>
                  <a:schemeClr val="bg1"/>
                </a:solidFill>
              </a:rPr>
              <a:t>Waack</a:t>
            </a:r>
            <a:r>
              <a:rPr lang="en-US" sz="1200" b="1" dirty="0">
                <a:solidFill>
                  <a:schemeClr val="bg1"/>
                </a:solidFill>
              </a:rPr>
              <a:t> Pose</a:t>
            </a:r>
            <a:endParaRPr lang="en-IE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B940B7-6163-4413-8A16-F694474608F6}"/>
              </a:ext>
            </a:extLst>
          </p:cNvPr>
          <p:cNvSpPr txBox="1"/>
          <p:nvPr/>
        </p:nvSpPr>
        <p:spPr>
          <a:xfrm>
            <a:off x="162017" y="192634"/>
            <a:ext cx="1435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Right Wrist:</a:t>
            </a:r>
            <a:endParaRPr lang="en-IE" b="1" i="1" dirty="0"/>
          </a:p>
        </p:txBody>
      </p:sp>
    </p:spTree>
    <p:extLst>
      <p:ext uri="{BB962C8B-B14F-4D97-AF65-F5344CB8AC3E}">
        <p14:creationId xmlns:p14="http://schemas.microsoft.com/office/powerpoint/2010/main" val="2300611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D938DBD-F9D9-48B2-9F48-DAD73F8B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39" y="1111168"/>
            <a:ext cx="9009613" cy="48013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EE2B32-19CF-4458-846F-FFA54C49E97D}"/>
              </a:ext>
            </a:extLst>
          </p:cNvPr>
          <p:cNvSpPr/>
          <p:nvPr/>
        </p:nvSpPr>
        <p:spPr>
          <a:xfrm>
            <a:off x="2737284" y="4643022"/>
            <a:ext cx="1429305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Wrist on Right Elbow</a:t>
            </a:r>
            <a:endParaRPr lang="en-IE" sz="12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2F0437-98A2-4882-9CA1-6A1534F130BE}"/>
              </a:ext>
            </a:extLst>
          </p:cNvPr>
          <p:cNvSpPr/>
          <p:nvPr/>
        </p:nvSpPr>
        <p:spPr>
          <a:xfrm>
            <a:off x="6016101" y="1901302"/>
            <a:ext cx="1429305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Wrist up in </a:t>
            </a:r>
            <a:r>
              <a:rPr lang="en-US" sz="1200" b="1" dirty="0" err="1">
                <a:solidFill>
                  <a:schemeClr val="bg1"/>
                </a:solidFill>
              </a:rPr>
              <a:t>Waack</a:t>
            </a:r>
            <a:r>
              <a:rPr lang="en-US" sz="1200" b="1" dirty="0">
                <a:solidFill>
                  <a:schemeClr val="bg1"/>
                </a:solidFill>
              </a:rPr>
              <a:t> Pose</a:t>
            </a:r>
            <a:endParaRPr lang="en-IE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C9011C-DCC2-4711-965C-CE336ABA1917}"/>
              </a:ext>
            </a:extLst>
          </p:cNvPr>
          <p:cNvSpPr/>
          <p:nvPr/>
        </p:nvSpPr>
        <p:spPr>
          <a:xfrm>
            <a:off x="7918881" y="4643022"/>
            <a:ext cx="1429305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Hand Down/Idle</a:t>
            </a:r>
            <a:endParaRPr lang="en-IE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953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57281A3-33C5-44F6-90A8-B9565A2B0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04" y="1409418"/>
            <a:ext cx="8354591" cy="4039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8F7721-8E91-4EB9-82D8-AD4EE4E94C32}"/>
              </a:ext>
            </a:extLst>
          </p:cNvPr>
          <p:cNvSpPr/>
          <p:nvPr/>
        </p:nvSpPr>
        <p:spPr>
          <a:xfrm>
            <a:off x="2601158" y="1793290"/>
            <a:ext cx="949910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Wrist on Left Elbow</a:t>
            </a:r>
            <a:endParaRPr lang="en-IE" sz="105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2A9540-F09E-477B-843F-BDEF65A9516C}"/>
              </a:ext>
            </a:extLst>
          </p:cNvPr>
          <p:cNvSpPr/>
          <p:nvPr/>
        </p:nvSpPr>
        <p:spPr>
          <a:xfrm>
            <a:off x="2601158" y="3065016"/>
            <a:ext cx="949910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Wrist on Left Elbow</a:t>
            </a:r>
            <a:endParaRPr lang="en-IE" sz="105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3749DF-388A-44A3-84C5-C840F5D3DE03}"/>
              </a:ext>
            </a:extLst>
          </p:cNvPr>
          <p:cNvSpPr/>
          <p:nvPr/>
        </p:nvSpPr>
        <p:spPr>
          <a:xfrm>
            <a:off x="2601158" y="4354498"/>
            <a:ext cx="949910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Wrist on Left Elbow</a:t>
            </a:r>
            <a:endParaRPr lang="en-IE" sz="105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1CDDFE-70CF-490A-9765-B5C70341B7E4}"/>
              </a:ext>
            </a:extLst>
          </p:cNvPr>
          <p:cNvSpPr/>
          <p:nvPr/>
        </p:nvSpPr>
        <p:spPr>
          <a:xfrm>
            <a:off x="5663952" y="2175032"/>
            <a:ext cx="864093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Wrist up in </a:t>
            </a:r>
            <a:r>
              <a:rPr lang="en-US" sz="1050" b="1" dirty="0" err="1">
                <a:solidFill>
                  <a:schemeClr val="bg1"/>
                </a:solidFill>
              </a:rPr>
              <a:t>Waack</a:t>
            </a:r>
            <a:r>
              <a:rPr lang="en-US" sz="1050" b="1" dirty="0">
                <a:solidFill>
                  <a:schemeClr val="bg1"/>
                </a:solidFill>
              </a:rPr>
              <a:t> Pose</a:t>
            </a:r>
            <a:endParaRPr lang="en-IE" sz="105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9E7272-5502-421F-AC6C-A6667FD24D6C}"/>
              </a:ext>
            </a:extLst>
          </p:cNvPr>
          <p:cNvSpPr/>
          <p:nvPr/>
        </p:nvSpPr>
        <p:spPr>
          <a:xfrm>
            <a:off x="5789719" y="2940646"/>
            <a:ext cx="864093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Wrist up in </a:t>
            </a:r>
            <a:r>
              <a:rPr lang="en-US" sz="1050" b="1" dirty="0" err="1">
                <a:solidFill>
                  <a:schemeClr val="bg1"/>
                </a:solidFill>
              </a:rPr>
              <a:t>Waack</a:t>
            </a:r>
            <a:r>
              <a:rPr lang="en-US" sz="1050" b="1" dirty="0">
                <a:solidFill>
                  <a:schemeClr val="bg1"/>
                </a:solidFill>
              </a:rPr>
              <a:t> Pose</a:t>
            </a:r>
            <a:endParaRPr lang="en-IE" sz="105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CC25C3-AD91-46A5-8FD7-B4E4B89A9587}"/>
              </a:ext>
            </a:extLst>
          </p:cNvPr>
          <p:cNvSpPr/>
          <p:nvPr/>
        </p:nvSpPr>
        <p:spPr>
          <a:xfrm>
            <a:off x="5675787" y="4354498"/>
            <a:ext cx="864093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Wrist up in </a:t>
            </a:r>
            <a:r>
              <a:rPr lang="en-US" sz="1050" b="1" dirty="0" err="1">
                <a:solidFill>
                  <a:schemeClr val="bg1"/>
                </a:solidFill>
              </a:rPr>
              <a:t>Waack</a:t>
            </a:r>
            <a:r>
              <a:rPr lang="en-US" sz="1050" b="1" dirty="0">
                <a:solidFill>
                  <a:schemeClr val="bg1"/>
                </a:solidFill>
              </a:rPr>
              <a:t> Pose</a:t>
            </a:r>
            <a:endParaRPr lang="en-IE" sz="105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21A5F7-26E6-41D2-B654-D3EE0606B931}"/>
              </a:ext>
            </a:extLst>
          </p:cNvPr>
          <p:cNvSpPr/>
          <p:nvPr/>
        </p:nvSpPr>
        <p:spPr>
          <a:xfrm>
            <a:off x="8220723" y="1784414"/>
            <a:ext cx="1127464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Hand Down/Idle</a:t>
            </a:r>
            <a:endParaRPr lang="en-IE" sz="105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B29D34-EA01-4E37-A1A5-56E27369C056}"/>
              </a:ext>
            </a:extLst>
          </p:cNvPr>
          <p:cNvSpPr/>
          <p:nvPr/>
        </p:nvSpPr>
        <p:spPr>
          <a:xfrm>
            <a:off x="8220723" y="3065017"/>
            <a:ext cx="1127464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Hand Down/Idle</a:t>
            </a:r>
            <a:endParaRPr lang="en-IE" sz="1050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315974-913A-414F-AD45-0A921D6CB6E6}"/>
              </a:ext>
            </a:extLst>
          </p:cNvPr>
          <p:cNvSpPr/>
          <p:nvPr/>
        </p:nvSpPr>
        <p:spPr>
          <a:xfrm>
            <a:off x="8220723" y="4345620"/>
            <a:ext cx="1127464" cy="3906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Hand Down/Idle</a:t>
            </a:r>
            <a:endParaRPr lang="en-IE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602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</Words>
  <Application>Microsoft Office PowerPoint</Application>
  <PresentationFormat>Widescreen</PresentationFormat>
  <Paragraphs>109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</vt:lpstr>
      <vt:lpstr>Office Theme</vt:lpstr>
      <vt:lpstr>XSens DOT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CNN: Right Wrist</vt:lpstr>
      <vt:lpstr>PowerPoint Presentation</vt:lpstr>
      <vt:lpstr>Approach</vt:lpstr>
      <vt:lpstr>Approach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XSens DOT</dc:title>
  <dc:creator>Seth Grace Banaga</dc:creator>
  <cp:lastModifiedBy>Seth Grace Banaga</cp:lastModifiedBy>
  <cp:revision>2</cp:revision>
  <dcterms:created xsi:type="dcterms:W3CDTF">2021-06-21T23:58:00Z</dcterms:created>
  <dcterms:modified xsi:type="dcterms:W3CDTF">2021-08-11T19:01:12Z</dcterms:modified>
</cp:coreProperties>
</file>